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8" r:id="rId1"/>
    <p:sldMasterId id="2147483739" r:id="rId2"/>
    <p:sldMasterId id="2147483740" r:id="rId3"/>
    <p:sldMasterId id="2147483741" r:id="rId4"/>
    <p:sldMasterId id="2147483742" r:id="rId5"/>
    <p:sldMasterId id="2147483743" r:id="rId6"/>
  </p:sldMasterIdLst>
  <p:notesMasterIdLst>
    <p:notesMasterId r:id="rId3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9DC7ED-02A8-453C-8B12-58DBCC544D82}">
  <a:tblStyle styleId="{6F9DC7ED-02A8-453C-8B12-58DBCC544D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95"/>
  </p:normalViewPr>
  <p:slideViewPr>
    <p:cSldViewPr snapToGrid="0" snapToObjects="1">
      <p:cViewPr varScale="1">
        <p:scale>
          <a:sx n="96" d="100"/>
          <a:sy n="96" d="100"/>
        </p:scale>
        <p:origin x="1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02871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5460d2cd3d_2_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5460d2cd3d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860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5460d2cd3d_2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5460d2cd3d_2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g5460d2cd3d_2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3851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5460d2cd3d_2_25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g5460d2cd3d_2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4143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5460d2cd3d_2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5" name="Google Shape;655;g5460d2cd3d_2_4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29065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5460d2cd3d_2_4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g5460d2cd3d_2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097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5460d2cd3d_2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7" name="Google Shape;677;g5460d2cd3d_2_60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AFS flagship program focuses on high-school exchanges for individuals younger than 18 years old who stay with host families for one year.  In 2016, this program represented 67% of all program activities.  The remaining 33% included shorter high school–related programs, summer programs, programs for participants 18 years and older, and others. </a:t>
            </a: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 and scale of the organization – you’ll note A SUBSIDIARY is mentioned – with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network members and 11 external partners </a:t>
            </a: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698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5460d2cd3d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5460d2cd3d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6575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3842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46da090c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46da090c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767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0997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46da090c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46da090c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44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8843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46da090c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46da090c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546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235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70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1911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46da090c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g346da090c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25526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4c18b8bb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4c18b8bb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77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3636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4c18b8b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4c18b8b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7536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40630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46da090c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46da090c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97105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46da090c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46da090cc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075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5460d2cd3d_2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5460d2cd3d_2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5771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200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6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7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9.jp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4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2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3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5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2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>
  <p:cSld name="end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13;p2"/>
          <p:cNvGrpSpPr/>
          <p:nvPr/>
        </p:nvGrpSpPr>
        <p:grpSpPr>
          <a:xfrm>
            <a:off x="901700" y="4678363"/>
            <a:ext cx="3719513" cy="34925"/>
            <a:chOff x="901700" y="4599500"/>
            <a:chExt cx="3720059" cy="36000"/>
          </a:xfrm>
        </p:grpSpPr>
        <p:sp>
          <p:nvSpPr>
            <p:cNvPr id="14" name="Google Shape;14;p2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050" y="2655888"/>
            <a:ext cx="4889500" cy="17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781050" y="1007500"/>
            <a:ext cx="7581900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2"/>
          </p:nvPr>
        </p:nvSpPr>
        <p:spPr>
          <a:xfrm>
            <a:off x="781050" y="4998500"/>
            <a:ext cx="7581900" cy="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3"/>
          </p:nvPr>
        </p:nvSpPr>
        <p:spPr>
          <a:xfrm>
            <a:off x="781050" y="5493800"/>
            <a:ext cx="7581900" cy="10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-simple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24" name="Google Shape;24;p3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" name="Google Shape;2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F9A8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7886700" cy="430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d">
  <p:cSld name="section-d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4"/>
          <p:cNvPicPr preferRelativeResize="0"/>
          <p:nvPr/>
        </p:nvPicPr>
        <p:blipFill rotWithShape="1">
          <a:blip r:embed="rId2">
            <a:alphaModFix/>
          </a:blip>
          <a:srcRect r="11472"/>
          <a:stretch/>
        </p:blipFill>
        <p:spPr>
          <a:xfrm>
            <a:off x="0" y="-25400"/>
            <a:ext cx="9156700" cy="68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/>
          <p:nvPr/>
        </p:nvSpPr>
        <p:spPr>
          <a:xfrm>
            <a:off x="0" y="-25400"/>
            <a:ext cx="9144000" cy="6883400"/>
          </a:xfrm>
          <a:prstGeom prst="rect">
            <a:avLst/>
          </a:prstGeom>
          <a:solidFill>
            <a:srgbClr val="E44139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349250" y="2311400"/>
            <a:ext cx="699135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2"/>
          </p:nvPr>
        </p:nvSpPr>
        <p:spPr>
          <a:xfrm>
            <a:off x="349250" y="4356100"/>
            <a:ext cx="699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+image">
  <p:cSld name="text+imag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5"/>
          <p:cNvPicPr preferRelativeResize="0"/>
          <p:nvPr/>
        </p:nvPicPr>
        <p:blipFill rotWithShape="1">
          <a:blip r:embed="rId2">
            <a:alphaModFix/>
          </a:blip>
          <a:srcRect r="4433"/>
          <a:stretch/>
        </p:blipFill>
        <p:spPr>
          <a:xfrm>
            <a:off x="4762500" y="-14288"/>
            <a:ext cx="4381500" cy="68722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oogle Shape;39;p5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40" name="Google Shape;40;p5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628650" y="1088314"/>
            <a:ext cx="3905250" cy="95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F9A8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628650" y="2184400"/>
            <a:ext cx="3905250" cy="399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b">
  <p:cSld name="section-b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l="3824" r="6694"/>
          <a:stretch/>
        </p:blipFill>
        <p:spPr>
          <a:xfrm>
            <a:off x="-63500" y="0"/>
            <a:ext cx="9207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/>
          <p:nvPr/>
        </p:nvSpPr>
        <p:spPr>
          <a:xfrm>
            <a:off x="-68263" y="0"/>
            <a:ext cx="9212263" cy="6858000"/>
          </a:xfrm>
          <a:prstGeom prst="rect">
            <a:avLst/>
          </a:prstGeom>
          <a:solidFill>
            <a:srgbClr val="F9A83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349250" y="2311400"/>
            <a:ext cx="699135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349250" y="4356100"/>
            <a:ext cx="699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-a">
  <p:cSld name="highlight-a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7"/>
          <p:cNvPicPr preferRelativeResize="0"/>
          <p:nvPr/>
        </p:nvPicPr>
        <p:blipFill rotWithShape="1">
          <a:blip r:embed="rId2">
            <a:alphaModFix/>
          </a:blip>
          <a:srcRect l="11205" r="122"/>
          <a:stretch/>
        </p:blipFill>
        <p:spPr>
          <a:xfrm>
            <a:off x="0" y="-17463"/>
            <a:ext cx="9144000" cy="6875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/>
          <p:nvPr/>
        </p:nvSpPr>
        <p:spPr>
          <a:xfrm rot="8100000">
            <a:off x="3946525" y="527050"/>
            <a:ext cx="4808538" cy="4760913"/>
          </a:xfrm>
          <a:prstGeom prst="teardrop">
            <a:avLst>
              <a:gd name="adj" fmla="val 100447"/>
            </a:avLst>
          </a:prstGeom>
          <a:solidFill>
            <a:srgbClr val="369297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4241800" y="1879600"/>
            <a:ext cx="4152900" cy="29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8"/>
          <p:cNvGrpSpPr/>
          <p:nvPr/>
        </p:nvGrpSpPr>
        <p:grpSpPr>
          <a:xfrm>
            <a:off x="901700" y="4598988"/>
            <a:ext cx="3719513" cy="36512"/>
            <a:chOff x="901700" y="4599500"/>
            <a:chExt cx="3720059" cy="36000"/>
          </a:xfrm>
        </p:grpSpPr>
        <p:sp>
          <p:nvSpPr>
            <p:cNvPr id="59" name="Google Shape;59;p8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8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8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8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3" name="Google Shape;6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700" y="412750"/>
            <a:ext cx="3784600" cy="37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781050" y="4851400"/>
            <a:ext cx="7581900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a">
  <p:cSld name="section-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9"/>
          <p:cNvPicPr preferRelativeResize="0"/>
          <p:nvPr/>
        </p:nvPicPr>
        <p:blipFill rotWithShape="1">
          <a:blip r:embed="rId2">
            <a:alphaModFix/>
          </a:blip>
          <a:srcRect r="11472"/>
          <a:stretch/>
        </p:blipFill>
        <p:spPr>
          <a:xfrm>
            <a:off x="0" y="-25400"/>
            <a:ext cx="9156700" cy="68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/>
          <p:nvPr/>
        </p:nvSpPr>
        <p:spPr>
          <a:xfrm>
            <a:off x="0" y="-25400"/>
            <a:ext cx="9199563" cy="6883400"/>
          </a:xfrm>
          <a:prstGeom prst="rect">
            <a:avLst/>
          </a:prstGeom>
          <a:solidFill>
            <a:srgbClr val="369297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349250" y="2311400"/>
            <a:ext cx="699135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349250" y="4356100"/>
            <a:ext cx="699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c">
  <p:cSld name="section-c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0"/>
          <p:cNvPicPr preferRelativeResize="0"/>
          <p:nvPr/>
        </p:nvPicPr>
        <p:blipFill rotWithShape="1">
          <a:blip r:embed="rId2">
            <a:alphaModFix/>
          </a:blip>
          <a:srcRect l="5448" r="570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"/>
          <p:cNvSpPr/>
          <p:nvPr/>
        </p:nvSpPr>
        <p:spPr>
          <a:xfrm>
            <a:off x="-55563" y="-25400"/>
            <a:ext cx="9199563" cy="6883400"/>
          </a:xfrm>
          <a:prstGeom prst="rect">
            <a:avLst/>
          </a:prstGeom>
          <a:solidFill>
            <a:srgbClr val="373567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349250" y="2311400"/>
            <a:ext cx="699135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2"/>
          </p:nvPr>
        </p:nvSpPr>
        <p:spPr>
          <a:xfrm>
            <a:off x="349250" y="4356100"/>
            <a:ext cx="699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e">
  <p:cSld name="section-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1"/>
          <p:cNvPicPr preferRelativeResize="0"/>
          <p:nvPr/>
        </p:nvPicPr>
        <p:blipFill rotWithShape="1">
          <a:blip r:embed="rId2">
            <a:alphaModFix/>
          </a:blip>
          <a:srcRect l="3824" r="6694"/>
          <a:stretch/>
        </p:blipFill>
        <p:spPr>
          <a:xfrm>
            <a:off x="-63500" y="0"/>
            <a:ext cx="9207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1"/>
          <p:cNvSpPr/>
          <p:nvPr/>
        </p:nvSpPr>
        <p:spPr>
          <a:xfrm>
            <a:off x="-63500" y="-25400"/>
            <a:ext cx="9199563" cy="6883400"/>
          </a:xfrm>
          <a:prstGeom prst="rect">
            <a:avLst/>
          </a:prstGeom>
          <a:solidFill>
            <a:srgbClr val="5F616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349250" y="2311400"/>
            <a:ext cx="699135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2"/>
          </p:nvPr>
        </p:nvSpPr>
        <p:spPr>
          <a:xfrm>
            <a:off x="349250" y="4356100"/>
            <a:ext cx="699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-2columns">
  <p:cSld name="text-2column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2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82" name="Google Shape;82;p12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2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2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2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12"/>
          <p:cNvSpPr txBox="1"/>
          <p:nvPr/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Title of the presentation/section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2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3892550" cy="430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body" idx="2"/>
          </p:nvPr>
        </p:nvSpPr>
        <p:spPr>
          <a:xfrm>
            <a:off x="4635500" y="1870077"/>
            <a:ext cx="3879850" cy="430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F9A8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3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93" name="Google Shape;93;p13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3"/>
          <p:cNvSpPr txBox="1"/>
          <p:nvPr/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Title of the presentation/section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8" name="Google Shape;98;p13"/>
          <p:cNvGraphicFramePr/>
          <p:nvPr/>
        </p:nvGraphicFramePr>
        <p:xfrm>
          <a:off x="628650" y="205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{6F9DC7ED-02A8-453C-8B12-58DBCC544D82}</a:tableStyleId>
              </a:tblPr>
              <a:tblGrid>
                <a:gridCol w="1947875"/>
                <a:gridCol w="1947850"/>
                <a:gridCol w="1947875"/>
                <a:gridCol w="1947850"/>
              </a:tblGrid>
              <a:tr h="50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COLUMN 1</a:t>
                      </a:r>
                      <a:endParaRPr/>
                    </a:p>
                  </a:txBody>
                  <a:tcPr marL="45725" marR="457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92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COLUMN 2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A8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COLUMN 3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35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COLUMN 4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44139"/>
                    </a:solidFill>
                  </a:tcPr>
                </a:tc>
              </a:tr>
              <a:tr h="50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16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5F616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Row 1a</a:t>
                      </a:r>
                      <a:endParaRPr/>
                    </a:p>
                  </a:txBody>
                  <a:tcPr marL="45725" marR="457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</a:tr>
              <a:tr h="50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16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5F616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Row 2b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16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5F616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Row 3b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4705"/>
                      </a:srgbClr>
                    </a:solidFill>
                  </a:tcPr>
                </a:tc>
              </a:tr>
              <a:tr h="50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162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5F616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Row 4c</a:t>
                      </a:r>
                      <a:endParaRPr/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14901"/>
                      </a:srgbClr>
                    </a:solidFill>
                  </a:tcPr>
                </a:tc>
              </a:tr>
              <a:tr h="50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3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3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3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 b="0" i="0" u="none" strike="noStrike" cap="none">
                        <a:solidFill>
                          <a:srgbClr val="5F616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6162">
                        <a:alpha val="39607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99" name="Google Shape;9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melin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4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103" name="Google Shape;103;p14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14"/>
          <p:cNvSpPr txBox="1"/>
          <p:nvPr/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Title of the presentation/section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2400" y="3257550"/>
            <a:ext cx="31115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5025" y="2603500"/>
            <a:ext cx="31115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4495800" y="4454525"/>
            <a:ext cx="31115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6559550" y="3794125"/>
            <a:ext cx="31115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53050" y="3257550"/>
            <a:ext cx="311150" cy="39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4"/>
          <p:cNvCxnSpPr/>
          <p:nvPr/>
        </p:nvCxnSpPr>
        <p:spPr>
          <a:xfrm>
            <a:off x="628650" y="3721100"/>
            <a:ext cx="7886700" cy="0"/>
          </a:xfrm>
          <a:prstGeom prst="straightConnector1">
            <a:avLst/>
          </a:prstGeom>
          <a:noFill/>
          <a:ln w="19050" cap="flat" cmpd="sng">
            <a:solidFill>
              <a:srgbClr val="5F6162">
                <a:alpha val="2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" name="Google Shape;114;p14"/>
          <p:cNvCxnSpPr/>
          <p:nvPr/>
        </p:nvCxnSpPr>
        <p:spPr>
          <a:xfrm rot="10800000">
            <a:off x="3530600" y="3006725"/>
            <a:ext cx="0" cy="641350"/>
          </a:xfrm>
          <a:prstGeom prst="straightConnector1">
            <a:avLst/>
          </a:prstGeom>
          <a:noFill/>
          <a:ln w="19050" cap="flat" cmpd="sng">
            <a:solidFill>
              <a:srgbClr val="5F6162">
                <a:alpha val="40000"/>
              </a:srgbClr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15" name="Google Shape;115;p14"/>
          <p:cNvCxnSpPr/>
          <p:nvPr/>
        </p:nvCxnSpPr>
        <p:spPr>
          <a:xfrm rot="10800000">
            <a:off x="4651375" y="3771900"/>
            <a:ext cx="0" cy="641350"/>
          </a:xfrm>
          <a:prstGeom prst="straightConnector1">
            <a:avLst/>
          </a:prstGeom>
          <a:noFill/>
          <a:ln w="19050" cap="flat" cmpd="sng">
            <a:solidFill>
              <a:srgbClr val="5F6162">
                <a:alpha val="40000"/>
              </a:srgbClr>
            </a:solidFill>
            <a:prstDash val="dot"/>
            <a:miter lim="800000"/>
            <a:headEnd type="none" w="sm" len="sm"/>
            <a:tailEnd type="none" w="sm" len="sm"/>
          </a:ln>
        </p:spPr>
      </p:cxnSp>
      <p:pic>
        <p:nvPicPr>
          <p:cNvPr id="116" name="Google Shape;116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1"/>
          </p:nvPr>
        </p:nvSpPr>
        <p:spPr>
          <a:xfrm>
            <a:off x="1733550" y="3815575"/>
            <a:ext cx="1359559" cy="32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2"/>
          </p:nvPr>
        </p:nvSpPr>
        <p:spPr>
          <a:xfrm>
            <a:off x="3730700" y="2607726"/>
            <a:ext cx="990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body" idx="3"/>
          </p:nvPr>
        </p:nvSpPr>
        <p:spPr>
          <a:xfrm>
            <a:off x="5724524" y="3265488"/>
            <a:ext cx="990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body" idx="4"/>
          </p:nvPr>
        </p:nvSpPr>
        <p:spPr>
          <a:xfrm>
            <a:off x="6981824" y="3838544"/>
            <a:ext cx="990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body" idx="5"/>
          </p:nvPr>
        </p:nvSpPr>
        <p:spPr>
          <a:xfrm>
            <a:off x="5013325" y="4490026"/>
            <a:ext cx="990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body" idx="6"/>
          </p:nvPr>
        </p:nvSpPr>
        <p:spPr>
          <a:xfrm>
            <a:off x="1733550" y="4159219"/>
            <a:ext cx="1246187" cy="77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+highlight">
  <p:cSld name="text+highligh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/>
          <p:nvPr/>
        </p:nvSpPr>
        <p:spPr>
          <a:xfrm rot="8100000">
            <a:off x="4678363" y="825500"/>
            <a:ext cx="4200525" cy="4159250"/>
          </a:xfrm>
          <a:prstGeom prst="teardrop">
            <a:avLst>
              <a:gd name="adj" fmla="val 100447"/>
            </a:avLst>
          </a:prstGeom>
          <a:solidFill>
            <a:srgbClr val="3735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126;p15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127" name="Google Shape;127;p15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 txBox="1">
            <a:spLocks noGrp="1"/>
          </p:cNvSpPr>
          <p:nvPr>
            <p:ph type="body" idx="1"/>
          </p:nvPr>
        </p:nvSpPr>
        <p:spPr>
          <a:xfrm>
            <a:off x="628650" y="1088314"/>
            <a:ext cx="3765550" cy="508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2"/>
          </p:nvPr>
        </p:nvSpPr>
        <p:spPr>
          <a:xfrm>
            <a:off x="5083369" y="1752600"/>
            <a:ext cx="3390900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dt" idx="10"/>
          </p:nvPr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+image+highlight">
  <p:cSld name="text+image+highligh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6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137" name="Google Shape;137;p16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1" name="Google Shape;141;p16"/>
          <p:cNvPicPr preferRelativeResize="0"/>
          <p:nvPr/>
        </p:nvPicPr>
        <p:blipFill rotWithShape="1">
          <a:blip r:embed="rId2">
            <a:alphaModFix/>
          </a:blip>
          <a:srcRect l="3370" t="16246" r="32130" b="280"/>
          <a:stretch/>
        </p:blipFill>
        <p:spPr>
          <a:xfrm>
            <a:off x="4775200" y="-12700"/>
            <a:ext cx="4394200" cy="37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/>
          <p:nvPr/>
        </p:nvSpPr>
        <p:spPr>
          <a:xfrm>
            <a:off x="4775200" y="3771900"/>
            <a:ext cx="4368800" cy="3086100"/>
          </a:xfrm>
          <a:prstGeom prst="rect">
            <a:avLst/>
          </a:prstGeom>
          <a:solidFill>
            <a:srgbClr val="5F61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628650" y="1088314"/>
            <a:ext cx="3905250" cy="95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F9A8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628650" y="2184400"/>
            <a:ext cx="3905250" cy="399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F616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16"/>
          <p:cNvSpPr txBox="1">
            <a:spLocks noGrp="1"/>
          </p:cNvSpPr>
          <p:nvPr>
            <p:ph type="body" idx="2"/>
          </p:nvPr>
        </p:nvSpPr>
        <p:spPr>
          <a:xfrm>
            <a:off x="5194300" y="4140200"/>
            <a:ext cx="3390900" cy="2036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 Content">
  <p:cSld name="2_Two Conten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7"/>
          <p:cNvPicPr preferRelativeResize="0"/>
          <p:nvPr/>
        </p:nvPicPr>
        <p:blipFill rotWithShape="1">
          <a:blip r:embed="rId2">
            <a:alphaModFix/>
          </a:blip>
          <a:srcRect l="20383"/>
          <a:stretch/>
        </p:blipFill>
        <p:spPr>
          <a:xfrm>
            <a:off x="-25400" y="1373188"/>
            <a:ext cx="4521200" cy="3784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7"/>
          <p:cNvGrpSpPr/>
          <p:nvPr/>
        </p:nvGrpSpPr>
        <p:grpSpPr>
          <a:xfrm>
            <a:off x="330200" y="6516688"/>
            <a:ext cx="3719513" cy="36512"/>
            <a:chOff x="901700" y="4599500"/>
            <a:chExt cx="3720059" cy="36000"/>
          </a:xfrm>
        </p:grpSpPr>
        <p:sp>
          <p:nvSpPr>
            <p:cNvPr id="150" name="Google Shape;150;p17"/>
            <p:cNvSpPr/>
            <p:nvPr/>
          </p:nvSpPr>
          <p:spPr>
            <a:xfrm>
              <a:off x="901700" y="4599500"/>
              <a:ext cx="900245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1836875" y="4599500"/>
              <a:ext cx="898657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2778400" y="4599500"/>
              <a:ext cx="900245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3721514" y="4599500"/>
              <a:ext cx="900245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7"/>
          <p:cNvSpPr/>
          <p:nvPr/>
        </p:nvSpPr>
        <p:spPr>
          <a:xfrm>
            <a:off x="4584700" y="1373188"/>
            <a:ext cx="4559300" cy="3784600"/>
          </a:xfrm>
          <a:prstGeom prst="rect">
            <a:avLst/>
          </a:prstGeom>
          <a:solidFill>
            <a:srgbClr val="3735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3" y="285750"/>
            <a:ext cx="15621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>
            <a:spLocks noGrp="1"/>
          </p:cNvSpPr>
          <p:nvPr>
            <p:ph type="body" idx="1"/>
          </p:nvPr>
        </p:nvSpPr>
        <p:spPr>
          <a:xfrm>
            <a:off x="4978400" y="1742280"/>
            <a:ext cx="3708400" cy="302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dt" idx="10"/>
          </p:nvPr>
        </p:nvSpPr>
        <p:spPr>
          <a:xfrm>
            <a:off x="4241800" y="6353175"/>
            <a:ext cx="45656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body" idx="1"/>
          </p:nvPr>
        </p:nvSpPr>
        <p:spPr>
          <a:xfrm>
            <a:off x="786186" y="1429446"/>
            <a:ext cx="51339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body" idx="2"/>
          </p:nvPr>
        </p:nvSpPr>
        <p:spPr>
          <a:xfrm>
            <a:off x="6678669" y="-3678"/>
            <a:ext cx="2472000" cy="686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Dark Blue" type="tx">
  <p:cSld name="TITLE_AND_BODY">
    <p:bg>
      <p:bgPr>
        <a:solidFill>
          <a:srgbClr val="262D5D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180" name="Google Shape;180;p20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Bar">
  <p:cSld name="Title Bar">
    <p:bg>
      <p:bgPr>
        <a:solidFill>
          <a:srgbClr val="FFFFFF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>
            <a:spLocks noGrp="1"/>
          </p:cNvSpPr>
          <p:nvPr>
            <p:ph type="body" idx="1"/>
          </p:nvPr>
        </p:nvSpPr>
        <p:spPr>
          <a:xfrm>
            <a:off x="-7330" y="-9249"/>
            <a:ext cx="9158700" cy="1966800"/>
          </a:xfrm>
          <a:prstGeom prst="rect">
            <a:avLst/>
          </a:prstGeom>
          <a:solidFill>
            <a:srgbClr val="262D5D"/>
          </a:soli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body" idx="2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84" name="Google Shape;184;p21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erson Feature">
  <p:cSld name="Person Feature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2" descr="Image"/>
          <p:cNvPicPr preferRelativeResize="0"/>
          <p:nvPr/>
        </p:nvPicPr>
        <p:blipFill rotWithShape="1">
          <a:blip r:embed="rId2">
            <a:alphaModFix amt="85130"/>
          </a:blip>
          <a:srcRect/>
          <a:stretch/>
        </p:blipFill>
        <p:spPr>
          <a:xfrm>
            <a:off x="-233777" y="328498"/>
            <a:ext cx="874419" cy="108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descr="Image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1986306" y="4642246"/>
            <a:ext cx="827961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 descr="Image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5813865" y="431922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2" descr="Image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4117080" y="-3411667"/>
            <a:ext cx="3160711" cy="31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7721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52050" y="4530977"/>
            <a:ext cx="1420241" cy="14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6946" y="4871202"/>
            <a:ext cx="199040" cy="8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2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194" name="Google Shape;194;p22" descr="Image"/>
          <p:cNvPicPr preferRelativeResize="0"/>
          <p:nvPr/>
        </p:nvPicPr>
        <p:blipFill rotWithShape="1">
          <a:blip r:embed="rId2">
            <a:alphaModFix amt="64610"/>
          </a:blip>
          <a:srcRect/>
          <a:stretch/>
        </p:blipFill>
        <p:spPr>
          <a:xfrm>
            <a:off x="7028051" y="559285"/>
            <a:ext cx="1111190" cy="13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 descr="Image"/>
          <p:cNvPicPr preferRelativeResize="0"/>
          <p:nvPr/>
        </p:nvPicPr>
        <p:blipFill rotWithShape="1">
          <a:blip r:embed="rId2">
            <a:alphaModFix amt="84869"/>
          </a:blip>
          <a:srcRect/>
          <a:stretch/>
        </p:blipFill>
        <p:spPr>
          <a:xfrm>
            <a:off x="2214461" y="4848905"/>
            <a:ext cx="1971160" cy="24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2"/>
          <p:cNvSpPr txBox="1">
            <a:spLocks noGrp="1"/>
          </p:cNvSpPr>
          <p:nvPr>
            <p:ph type="body" idx="1"/>
          </p:nvPr>
        </p:nvSpPr>
        <p:spPr>
          <a:xfrm>
            <a:off x="2425475" y="800163"/>
            <a:ext cx="3862200" cy="13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7" name="Google Shape;197;p22"/>
          <p:cNvSpPr>
            <a:spLocks noGrp="1"/>
          </p:cNvSpPr>
          <p:nvPr>
            <p:ph type="pic" idx="2"/>
          </p:nvPr>
        </p:nvSpPr>
        <p:spPr>
          <a:xfrm>
            <a:off x="706831" y="767834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8" name="Google Shape;198;p22"/>
          <p:cNvSpPr txBox="1">
            <a:spLocks noGrp="1"/>
          </p:cNvSpPr>
          <p:nvPr>
            <p:ph type="body" idx="3"/>
          </p:nvPr>
        </p:nvSpPr>
        <p:spPr>
          <a:xfrm>
            <a:off x="2421069" y="2815158"/>
            <a:ext cx="59805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m Members">
  <p:cSld name="Team Members"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>
            <a:spLocks noGrp="1"/>
          </p:cNvSpPr>
          <p:nvPr>
            <p:ph type="pic" idx="2"/>
          </p:nvPr>
        </p:nvSpPr>
        <p:spPr>
          <a:xfrm>
            <a:off x="1111638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-7330" y="-9249"/>
            <a:ext cx="9158700" cy="1966800"/>
          </a:xfrm>
          <a:prstGeom prst="rect">
            <a:avLst/>
          </a:prstGeom>
          <a:gradFill>
            <a:gsLst>
              <a:gs pos="0">
                <a:srgbClr val="ED145B"/>
              </a:gs>
              <a:gs pos="100000">
                <a:srgbClr val="F58025"/>
              </a:gs>
            </a:gsLst>
            <a:lin ang="5400012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3" name="Google Shape;203;p23"/>
          <p:cNvSpPr txBox="1">
            <a:spLocks noGrp="1"/>
          </p:cNvSpPr>
          <p:nvPr>
            <p:ph type="body" idx="3"/>
          </p:nvPr>
        </p:nvSpPr>
        <p:spPr>
          <a:xfrm>
            <a:off x="694576" y="800163"/>
            <a:ext cx="38622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4" name="Google Shape;204;p23"/>
          <p:cNvSpPr>
            <a:spLocks noGrp="1"/>
          </p:cNvSpPr>
          <p:nvPr>
            <p:ph type="pic" idx="4"/>
          </p:nvPr>
        </p:nvSpPr>
        <p:spPr>
          <a:xfrm>
            <a:off x="3874442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5" name="Google Shape;205;p23"/>
          <p:cNvSpPr>
            <a:spLocks noGrp="1"/>
          </p:cNvSpPr>
          <p:nvPr>
            <p:ph type="pic" idx="5"/>
          </p:nvPr>
        </p:nvSpPr>
        <p:spPr>
          <a:xfrm>
            <a:off x="6637247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body" idx="6"/>
          </p:nvPr>
        </p:nvSpPr>
        <p:spPr>
          <a:xfrm>
            <a:off x="697742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body" idx="7"/>
          </p:nvPr>
        </p:nvSpPr>
        <p:spPr>
          <a:xfrm>
            <a:off x="3460547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8" name="Google Shape;208;p23"/>
          <p:cNvSpPr txBox="1">
            <a:spLocks noGrp="1"/>
          </p:cNvSpPr>
          <p:nvPr>
            <p:ph type="body" idx="8"/>
          </p:nvPr>
        </p:nvSpPr>
        <p:spPr>
          <a:xfrm>
            <a:off x="6223352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body" idx="9"/>
          </p:nvPr>
        </p:nvSpPr>
        <p:spPr>
          <a:xfrm>
            <a:off x="697742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body" idx="13"/>
          </p:nvPr>
        </p:nvSpPr>
        <p:spPr>
          <a:xfrm>
            <a:off x="3460547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body" idx="14"/>
          </p:nvPr>
        </p:nvSpPr>
        <p:spPr>
          <a:xfrm>
            <a:off x="6223352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reak/Transition">
  <p:cSld name="Break/Transition">
    <p:bg>
      <p:bgPr>
        <a:solidFill>
          <a:srgbClr val="ED145B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4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9288" y="3320704"/>
            <a:ext cx="1764815" cy="231909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4"/>
          <p:cNvSpPr txBox="1">
            <a:spLocks noGrp="1"/>
          </p:cNvSpPr>
          <p:nvPr>
            <p:ph type="body" idx="1"/>
          </p:nvPr>
        </p:nvSpPr>
        <p:spPr>
          <a:xfrm>
            <a:off x="2358670" y="4351623"/>
            <a:ext cx="3400800" cy="10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Merriweather"/>
              <a:buNone/>
              <a:defRPr sz="50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6" name="Google Shape;216;p24"/>
          <p:cNvSpPr/>
          <p:nvPr/>
        </p:nvSpPr>
        <p:spPr>
          <a:xfrm rot="-5400000" flipH="1">
            <a:off x="5631897" y="501741"/>
            <a:ext cx="4013820" cy="301033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24"/>
          <p:cNvSpPr txBox="1">
            <a:spLocks noGrp="1"/>
          </p:cNvSpPr>
          <p:nvPr>
            <p:ph type="body" idx="2"/>
          </p:nvPr>
        </p:nvSpPr>
        <p:spPr>
          <a:xfrm>
            <a:off x="7196233" y="262873"/>
            <a:ext cx="195480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8" name="Google Shape;218;p24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">
  <p:cSld name="Text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5" descr="Image"/>
          <p:cNvPicPr preferRelativeResize="0"/>
          <p:nvPr/>
        </p:nvPicPr>
        <p:blipFill rotWithShape="1">
          <a:blip r:embed="rId2">
            <a:alphaModFix amt="85130"/>
          </a:blip>
          <a:srcRect/>
          <a:stretch/>
        </p:blipFill>
        <p:spPr>
          <a:xfrm>
            <a:off x="-233777" y="328498"/>
            <a:ext cx="874419" cy="108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 descr="Image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2293400" y="453891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 descr="Image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6247253" y="344292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 descr="Image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4117080" y="-3411667"/>
            <a:ext cx="3160711" cy="31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7721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87315" y="5923438"/>
            <a:ext cx="1420240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52050" y="4530977"/>
            <a:ext cx="1420241" cy="14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10333" y="3994902"/>
            <a:ext cx="199040" cy="8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5"/>
          <p:cNvSpPr txBox="1">
            <a:spLocks noGrp="1"/>
          </p:cNvSpPr>
          <p:nvPr>
            <p:ph type="body" idx="1"/>
          </p:nvPr>
        </p:nvSpPr>
        <p:spPr>
          <a:xfrm>
            <a:off x="690170" y="2183129"/>
            <a:ext cx="6912900" cy="19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2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30" name="Google Shape;230;p25" descr="Image"/>
          <p:cNvPicPr preferRelativeResize="0"/>
          <p:nvPr/>
        </p:nvPicPr>
        <p:blipFill rotWithShape="1">
          <a:blip r:embed="rId2">
            <a:alphaModFix amt="64610"/>
          </a:blip>
          <a:srcRect/>
          <a:stretch/>
        </p:blipFill>
        <p:spPr>
          <a:xfrm>
            <a:off x="7781829" y="721609"/>
            <a:ext cx="1111190" cy="13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 descr="Image"/>
          <p:cNvPicPr preferRelativeResize="0"/>
          <p:nvPr/>
        </p:nvPicPr>
        <p:blipFill rotWithShape="1">
          <a:blip r:embed="rId2">
            <a:alphaModFix amt="84869"/>
          </a:blip>
          <a:srcRect/>
          <a:stretch/>
        </p:blipFill>
        <p:spPr>
          <a:xfrm>
            <a:off x="2521556" y="4745575"/>
            <a:ext cx="1971160" cy="24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 Color Block">
  <p:cSld name="Half Color Block"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"/>
          <p:cNvSpPr/>
          <p:nvPr/>
        </p:nvSpPr>
        <p:spPr>
          <a:xfrm>
            <a:off x="0" y="3678"/>
            <a:ext cx="45759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2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62160" y="2687077"/>
            <a:ext cx="846897" cy="111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1307" y="585342"/>
            <a:ext cx="629385" cy="82705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6"/>
          <p:cNvSpPr txBox="1">
            <a:spLocks noGrp="1"/>
          </p:cNvSpPr>
          <p:nvPr>
            <p:ph type="body" idx="1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8" name="Google Shape;238;p26"/>
          <p:cNvSpPr txBox="1">
            <a:spLocks noGrp="1"/>
          </p:cNvSpPr>
          <p:nvPr>
            <p:ph type="body" idx="2"/>
          </p:nvPr>
        </p:nvSpPr>
        <p:spPr>
          <a:xfrm>
            <a:off x="5129479" y="1611630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39" name="Google Shape;239;p2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89134" y="4741943"/>
            <a:ext cx="1488974" cy="195662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+ Text 2">
  <p:cSld name="Image + Text 2">
    <p:bg>
      <p:bgPr>
        <a:solidFill>
          <a:srgbClr val="FFFFFF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>
            <a:spLocks noGrp="1"/>
          </p:cNvSpPr>
          <p:nvPr>
            <p:ph type="pic" idx="2"/>
          </p:nvPr>
        </p:nvSpPr>
        <p:spPr>
          <a:xfrm>
            <a:off x="0" y="-1240721"/>
            <a:ext cx="9144000" cy="81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43" name="Google Shape;243;p27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244" name="Google Shape;244;p27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59004" y="4562221"/>
            <a:ext cx="1619669" cy="212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48084" y="1405225"/>
            <a:ext cx="944626" cy="124130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45783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47" name="Google Shape;247;p27"/>
          <p:cNvSpPr txBox="1">
            <a:spLocks noGrp="1"/>
          </p:cNvSpPr>
          <p:nvPr>
            <p:ph type="body" idx="3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48" name="Google Shape;248;p27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4451" y="495762"/>
            <a:ext cx="635767" cy="83544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7"/>
          <p:cNvSpPr txBox="1">
            <a:spLocks noGrp="1"/>
          </p:cNvSpPr>
          <p:nvPr>
            <p:ph type="body" idx="4"/>
          </p:nvPr>
        </p:nvSpPr>
        <p:spPr>
          <a:xfrm>
            <a:off x="690170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0" name="Google Shape;250;p27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rrow Image + Text">
  <p:cSld name="Arrow Image + Text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>
            <a:spLocks noGrp="1"/>
          </p:cNvSpPr>
          <p:nvPr>
            <p:ph type="pic" idx="2"/>
          </p:nvPr>
        </p:nvSpPr>
        <p:spPr>
          <a:xfrm rot="5400000" flipH="1">
            <a:off x="-1560476" y="1555288"/>
            <a:ext cx="6877500" cy="37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3" name="Google Shape;253;p28"/>
          <p:cNvSpPr txBox="1">
            <a:spLocks noGrp="1"/>
          </p:cNvSpPr>
          <p:nvPr>
            <p:ph type="body" idx="1"/>
          </p:nvPr>
        </p:nvSpPr>
        <p:spPr>
          <a:xfrm>
            <a:off x="5122700" y="800163"/>
            <a:ext cx="36345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4" name="Google Shape;254;p28"/>
          <p:cNvSpPr>
            <a:spLocks noGrp="1"/>
          </p:cNvSpPr>
          <p:nvPr>
            <p:ph type="pic" idx="3"/>
          </p:nvPr>
        </p:nvSpPr>
        <p:spPr>
          <a:xfrm>
            <a:off x="-280719" y="-988864"/>
            <a:ext cx="5043000" cy="88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5" name="Google Shape;255;p28"/>
          <p:cNvSpPr txBox="1">
            <a:spLocks noGrp="1"/>
          </p:cNvSpPr>
          <p:nvPr>
            <p:ph type="body" idx="4"/>
          </p:nvPr>
        </p:nvSpPr>
        <p:spPr>
          <a:xfrm>
            <a:off x="5129479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6" name="Google Shape;256;p28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id copy">
  <p:cSld name="Grid copy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259" name="Google Shape;259;p29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2619" y="-988864"/>
            <a:ext cx="5042946" cy="662679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9"/>
          <p:cNvSpPr txBox="1">
            <a:spLocks noGrp="1"/>
          </p:cNvSpPr>
          <p:nvPr>
            <p:ph type="body" idx="1"/>
          </p:nvPr>
        </p:nvSpPr>
        <p:spPr>
          <a:xfrm>
            <a:off x="5129479" y="1611630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1" name="Google Shape;261;p29"/>
          <p:cNvSpPr/>
          <p:nvPr/>
        </p:nvSpPr>
        <p:spPr>
          <a:xfrm rot="5400000">
            <a:off x="-1479454" y="1426712"/>
            <a:ext cx="6963462" cy="40045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62D5D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29"/>
          <p:cNvSpPr txBox="1">
            <a:spLocks noGrp="1"/>
          </p:cNvSpPr>
          <p:nvPr>
            <p:ph type="body" idx="2"/>
          </p:nvPr>
        </p:nvSpPr>
        <p:spPr>
          <a:xfrm>
            <a:off x="711701" y="2755900"/>
            <a:ext cx="2990400" cy="1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 1">
  <p:cSld name="Bullet 1">
    <p:bg>
      <p:bgPr>
        <a:solidFill>
          <a:srgbClr val="262D5D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0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3176" y="-989840"/>
            <a:ext cx="5044059" cy="662826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0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267" name="Google Shape;267;p30"/>
          <p:cNvSpPr txBox="1">
            <a:spLocks noGrp="1"/>
          </p:cNvSpPr>
          <p:nvPr>
            <p:ph type="body" idx="1"/>
          </p:nvPr>
        </p:nvSpPr>
        <p:spPr>
          <a:xfrm>
            <a:off x="5129479" y="1611630"/>
            <a:ext cx="3466800" cy="3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8" name="Google Shape;268;p30"/>
          <p:cNvSpPr/>
          <p:nvPr/>
        </p:nvSpPr>
        <p:spPr>
          <a:xfrm rot="5400000">
            <a:off x="-1479454" y="1426712"/>
            <a:ext cx="6963462" cy="40045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body" idx="2"/>
          </p:nvPr>
        </p:nvSpPr>
        <p:spPr>
          <a:xfrm>
            <a:off x="711701" y="2755900"/>
            <a:ext cx="2990400" cy="1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rgbClr val="262D5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 2">
  <p:cSld name="Bullet 2">
    <p:bg>
      <p:bgPr>
        <a:solidFill>
          <a:srgbClr val="FFFFFF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/>
          <p:nvPr/>
        </p:nvSpPr>
        <p:spPr>
          <a:xfrm>
            <a:off x="-7330" y="-9249"/>
            <a:ext cx="9158700" cy="19668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1"/>
          <p:cNvSpPr txBox="1">
            <a:spLocks noGrp="1"/>
          </p:cNvSpPr>
          <p:nvPr>
            <p:ph type="body" idx="1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4" name="Google Shape;274;p31"/>
          <p:cNvSpPr txBox="1">
            <a:spLocks noGrp="1"/>
          </p:cNvSpPr>
          <p:nvPr>
            <p:ph type="body" idx="2"/>
          </p:nvPr>
        </p:nvSpPr>
        <p:spPr>
          <a:xfrm>
            <a:off x="346243" y="2295897"/>
            <a:ext cx="7390800" cy="3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5" name="Google Shape;275;p31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Orange">
  <p:cSld name="Blank Orange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278" name="Google Shape;278;p32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>
  <p:cSld name="Closing">
    <p:bg>
      <p:bgPr>
        <a:solidFill>
          <a:srgbClr val="FFFFFF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281" name="Google Shape;281;p33"/>
          <p:cNvSpPr/>
          <p:nvPr/>
        </p:nvSpPr>
        <p:spPr>
          <a:xfrm>
            <a:off x="0" y="0"/>
            <a:ext cx="45951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3"/>
          <p:cNvSpPr>
            <a:spLocks noGrp="1"/>
          </p:cNvSpPr>
          <p:nvPr>
            <p:ph type="pic" idx="2"/>
          </p:nvPr>
        </p:nvSpPr>
        <p:spPr>
          <a:xfrm>
            <a:off x="-24" y="0"/>
            <a:ext cx="45951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3" name="Google Shape;283;p33"/>
          <p:cNvSpPr txBox="1">
            <a:spLocks noGrp="1"/>
          </p:cNvSpPr>
          <p:nvPr>
            <p:ph type="body" idx="1"/>
          </p:nvPr>
        </p:nvSpPr>
        <p:spPr>
          <a:xfrm>
            <a:off x="25613" y="2112060"/>
            <a:ext cx="4543800" cy="10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Merriweather"/>
              <a:buNone/>
              <a:defRPr sz="50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4" name="Google Shape;284;p33"/>
          <p:cNvSpPr txBox="1">
            <a:spLocks noGrp="1"/>
          </p:cNvSpPr>
          <p:nvPr>
            <p:ph type="body" idx="3"/>
          </p:nvPr>
        </p:nvSpPr>
        <p:spPr>
          <a:xfrm>
            <a:off x="25613" y="3572255"/>
            <a:ext cx="45438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5" name="Google Shape;285;p33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+ Text">
  <p:cSld name="Image + Text">
    <p:bg>
      <p:bgPr>
        <a:solidFill>
          <a:srgbClr val="FFFFFF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4"/>
          <p:cNvSpPr txBox="1">
            <a:spLocks noGrp="1"/>
          </p:cNvSpPr>
          <p:nvPr>
            <p:ph type="body" idx="1"/>
          </p:nvPr>
        </p:nvSpPr>
        <p:spPr>
          <a:xfrm>
            <a:off x="-3565" y="3678"/>
            <a:ext cx="26412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8" name="Google Shape;288;p34"/>
          <p:cNvSpPr txBox="1">
            <a:spLocks noGrp="1"/>
          </p:cNvSpPr>
          <p:nvPr>
            <p:ph type="body" idx="2"/>
          </p:nvPr>
        </p:nvSpPr>
        <p:spPr>
          <a:xfrm>
            <a:off x="5122700" y="800163"/>
            <a:ext cx="36345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9" name="Google Shape;289;p34"/>
          <p:cNvSpPr>
            <a:spLocks noGrp="1"/>
          </p:cNvSpPr>
          <p:nvPr>
            <p:ph type="pic" idx="3"/>
          </p:nvPr>
        </p:nvSpPr>
        <p:spPr>
          <a:xfrm>
            <a:off x="518545" y="1549400"/>
            <a:ext cx="42291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0" name="Google Shape;290;p34"/>
          <p:cNvSpPr txBox="1">
            <a:spLocks noGrp="1"/>
          </p:cNvSpPr>
          <p:nvPr>
            <p:ph type="body" idx="4"/>
          </p:nvPr>
        </p:nvSpPr>
        <p:spPr>
          <a:xfrm>
            <a:off x="5129479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91" name="Google Shape;291;p34" descr="Image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5751055" y="1481029"/>
            <a:ext cx="2223590" cy="2921957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4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rgbClr val="FFFFF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5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295" name="Google Shape;295;p35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id">
  <p:cSld name="Grid"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6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298" name="Google Shape;298;p36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>
            <a:spLocks noGrp="1"/>
          </p:cNvSpPr>
          <p:nvPr>
            <p:ph type="title"/>
          </p:nvPr>
        </p:nvSpPr>
        <p:spPr>
          <a:xfrm>
            <a:off x="457646" y="274588"/>
            <a:ext cx="8228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475" tIns="32725" rIns="65475" bIns="327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AC2"/>
              </a:buClr>
              <a:buSzPts val="3100"/>
              <a:buFont typeface="Montserrat"/>
              <a:buNone/>
              <a:defRPr sz="3100" b="1" i="0" u="none" strike="noStrike" cap="none">
                <a:solidFill>
                  <a:srgbClr val="007AC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1" name="Google Shape;301;p37"/>
          <p:cNvSpPr txBox="1">
            <a:spLocks noGrp="1"/>
          </p:cNvSpPr>
          <p:nvPr>
            <p:ph type="body" idx="1"/>
          </p:nvPr>
        </p:nvSpPr>
        <p:spPr>
          <a:xfrm>
            <a:off x="457646" y="1600647"/>
            <a:ext cx="8228700" cy="4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475" tIns="32725" rIns="65475" bIns="32725" anchor="t" anchorCtr="0"/>
          <a:lstStyle>
            <a:lvl1pPr marL="457200" marR="0" lvl="0" indent="-3746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101575" tIns="101575" rIns="101575" bIns="1015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309" name="Google Shape;309;p3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312" name="Google Shape;312;p4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4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1800"/>
              </a:spcBef>
              <a:spcAft>
                <a:spcPts val="18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16" name="Google Shape;316;p4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4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800"/>
              </a:spcBef>
              <a:spcAft>
                <a:spcPts val="18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320" name="Google Shape;320;p42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800"/>
              </a:spcBef>
              <a:spcAft>
                <a:spcPts val="18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321" name="Google Shape;321;p4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4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4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101575" tIns="101575" rIns="101575" bIns="10157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27" name="Google Shape;327;p4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8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8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8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800"/>
              </a:spcBef>
              <a:spcAft>
                <a:spcPts val="18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328" name="Google Shape;328;p4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5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31" name="Google Shape;331;p4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1575" tIns="101575" rIns="101575" bIns="101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46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101575" tIns="101575" rIns="101575" bIns="1015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335" name="Google Shape;335;p46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336" name="Google Shape;336;p46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/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1800"/>
              </a:spcBef>
              <a:spcAft>
                <a:spcPts val="18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37" name="Google Shape;337;p4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  <p:sp>
        <p:nvSpPr>
          <p:cNvPr id="340" name="Google Shape;340;p4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8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101575" tIns="101575" rIns="101575" bIns="1015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r>
              <a:t>xx%</a:t>
            </a:r>
          </a:p>
        </p:txBody>
      </p:sp>
      <p:sp>
        <p:nvSpPr>
          <p:cNvPr id="343" name="Google Shape;343;p48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/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 rtl="0">
              <a:spcBef>
                <a:spcPts val="18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 rtl="0">
              <a:spcBef>
                <a:spcPts val="1800"/>
              </a:spcBef>
              <a:spcAft>
                <a:spcPts val="18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44" name="Google Shape;344;p4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0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E5E"/>
              </a:buClr>
              <a:buSzPts val="4000"/>
              <a:buFont typeface="Calibri"/>
              <a:buNone/>
              <a:defRPr sz="4000" b="0" i="0" u="none" strike="noStrike" cap="none">
                <a:solidFill>
                  <a:srgbClr val="002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9pPr>
          </a:lstStyle>
          <a:p>
            <a:endParaRPr/>
          </a:p>
        </p:txBody>
      </p:sp>
      <p:sp>
        <p:nvSpPr>
          <p:cNvPr id="349" name="Google Shape;349;p50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75" rIns="0" bIns="38075" anchor="t" anchorCtr="0"/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E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ark Photo">
  <p:cSld name="Dark Photo">
    <p:bg>
      <p:bgPr>
        <a:solidFill>
          <a:schemeClr val="l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52" name="Google Shape;352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53" name="Google Shape;353;p51"/>
          <p:cNvSpPr txBox="1">
            <a:spLocks noGrp="1"/>
          </p:cNvSpPr>
          <p:nvPr>
            <p:ph type="sldNum" idx="12"/>
          </p:nvPr>
        </p:nvSpPr>
        <p:spPr>
          <a:xfrm>
            <a:off x="675048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  <p:sp>
        <p:nvSpPr>
          <p:cNvPr id="354" name="Google Shape;354;p51"/>
          <p:cNvSpPr txBox="1">
            <a:spLocks noGrp="1"/>
          </p:cNvSpPr>
          <p:nvPr>
            <p:ph type="body" idx="1"/>
          </p:nvPr>
        </p:nvSpPr>
        <p:spPr>
          <a:xfrm>
            <a:off x="457200" y="439716"/>
            <a:ext cx="4638900" cy="24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355" name="Google Shape;355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45093" y="6365191"/>
            <a:ext cx="997498" cy="265617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1"/>
          <p:cNvSpPr>
            <a:spLocks noGrp="1"/>
          </p:cNvSpPr>
          <p:nvPr>
            <p:ph type="pic" idx="2"/>
          </p:nvPr>
        </p:nvSpPr>
        <p:spPr>
          <a:xfrm>
            <a:off x="7545092" y="6356350"/>
            <a:ext cx="13389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R="0" lvl="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2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E5E"/>
              </a:buClr>
              <a:buSzPts val="3700"/>
              <a:buFont typeface="Calibri"/>
              <a:buNone/>
              <a:defRPr sz="3700" b="0" i="0" u="none" strike="noStrike" cap="none">
                <a:solidFill>
                  <a:srgbClr val="002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 sz="1500"/>
            </a:lvl9pPr>
          </a:lstStyle>
          <a:p>
            <a:endParaRPr/>
          </a:p>
        </p:txBody>
      </p:sp>
      <p:sp>
        <p:nvSpPr>
          <p:cNvPr id="359" name="Google Shape;359;p52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37032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75" rIns="0" bIns="38075" anchor="t" anchorCtr="0"/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E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0" name="Google Shape;360;p52"/>
          <p:cNvSpPr txBox="1">
            <a:spLocks noGrp="1"/>
          </p:cNvSpPr>
          <p:nvPr>
            <p:ph type="body" idx="2"/>
          </p:nvPr>
        </p:nvSpPr>
        <p:spPr>
          <a:xfrm>
            <a:off x="4663440" y="1845735"/>
            <a:ext cx="37032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75" rIns="0" bIns="38075" anchor="t" anchorCtr="0"/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E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" name="Google Shape;363;p53"/>
          <p:cNvGrpSpPr/>
          <p:nvPr/>
        </p:nvGrpSpPr>
        <p:grpSpPr>
          <a:xfrm>
            <a:off x="901742" y="4598886"/>
            <a:ext cx="3719742" cy="36511"/>
            <a:chOff x="901700" y="4599500"/>
            <a:chExt cx="3720114" cy="36000"/>
          </a:xfrm>
        </p:grpSpPr>
        <p:sp>
          <p:nvSpPr>
            <p:cNvPr id="364" name="Google Shape;364;p53"/>
            <p:cNvSpPr/>
            <p:nvPr/>
          </p:nvSpPr>
          <p:spPr>
            <a:xfrm>
              <a:off x="901700" y="4599500"/>
              <a:ext cx="900300" cy="36000"/>
            </a:xfrm>
            <a:prstGeom prst="rect">
              <a:avLst/>
            </a:prstGeom>
            <a:solidFill>
              <a:srgbClr val="369297"/>
            </a:solidFill>
            <a:ln>
              <a:noFill/>
            </a:ln>
          </p:spPr>
          <p:txBody>
            <a:bodyPr spcFirstLastPara="1" wrap="square" lIns="76175" tIns="38075" rIns="76175" bIns="380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53"/>
            <p:cNvSpPr/>
            <p:nvPr/>
          </p:nvSpPr>
          <p:spPr>
            <a:xfrm>
              <a:off x="1836875" y="4599500"/>
              <a:ext cx="898800" cy="36000"/>
            </a:xfrm>
            <a:prstGeom prst="rect">
              <a:avLst/>
            </a:prstGeom>
            <a:solidFill>
              <a:srgbClr val="F9A830"/>
            </a:solidFill>
            <a:ln>
              <a:noFill/>
            </a:ln>
          </p:spPr>
          <p:txBody>
            <a:bodyPr spcFirstLastPara="1" wrap="square" lIns="76175" tIns="38075" rIns="76175" bIns="380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53"/>
            <p:cNvSpPr/>
            <p:nvPr/>
          </p:nvSpPr>
          <p:spPr>
            <a:xfrm>
              <a:off x="2778400" y="4599500"/>
              <a:ext cx="900300" cy="36000"/>
            </a:xfrm>
            <a:prstGeom prst="rect">
              <a:avLst/>
            </a:prstGeom>
            <a:solidFill>
              <a:srgbClr val="373567"/>
            </a:solidFill>
            <a:ln>
              <a:noFill/>
            </a:ln>
          </p:spPr>
          <p:txBody>
            <a:bodyPr spcFirstLastPara="1" wrap="square" lIns="76175" tIns="38075" rIns="76175" bIns="380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53"/>
            <p:cNvSpPr/>
            <p:nvPr/>
          </p:nvSpPr>
          <p:spPr>
            <a:xfrm>
              <a:off x="3721514" y="4599500"/>
              <a:ext cx="900300" cy="36000"/>
            </a:xfrm>
            <a:prstGeom prst="rect">
              <a:avLst/>
            </a:prstGeom>
            <a:solidFill>
              <a:srgbClr val="E44139"/>
            </a:solidFill>
            <a:ln>
              <a:noFill/>
            </a:ln>
          </p:spPr>
          <p:txBody>
            <a:bodyPr spcFirstLastPara="1" wrap="square" lIns="76175" tIns="38075" rIns="76175" bIns="380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8" name="Google Shape;36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700" y="352425"/>
            <a:ext cx="6272217" cy="302180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3"/>
          <p:cNvSpPr txBox="1">
            <a:spLocks noGrp="1"/>
          </p:cNvSpPr>
          <p:nvPr>
            <p:ph type="body" idx="1"/>
          </p:nvPr>
        </p:nvSpPr>
        <p:spPr>
          <a:xfrm>
            <a:off x="781050" y="4851400"/>
            <a:ext cx="7581900" cy="9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F6162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5F61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/ Green">
  <p:cSld name="Blank w/ Green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4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76175" tIns="76175" rIns="76175" bIns="761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4"/>
          <p:cNvSpPr/>
          <p:nvPr/>
        </p:nvSpPr>
        <p:spPr>
          <a:xfrm>
            <a:off x="11" y="6334316"/>
            <a:ext cx="91440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6175" tIns="76175" rIns="76175" bIns="761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 Section Header Slide">
  <p:cSld name="Blue Section Header Slide">
    <p:bg>
      <p:bgPr>
        <a:solidFill>
          <a:srgbClr val="002E5E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5"/>
          <p:cNvSpPr txBox="1">
            <a:spLocks noGrp="1"/>
          </p:cNvSpPr>
          <p:nvPr>
            <p:ph type="body" idx="1"/>
          </p:nvPr>
        </p:nvSpPr>
        <p:spPr>
          <a:xfrm>
            <a:off x="693174" y="4857135"/>
            <a:ext cx="6208800" cy="13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75" rIns="0" bIns="38075" anchor="b" anchorCtr="0"/>
          <a:lstStyle>
            <a:lvl1pPr marL="457200" marR="0" lvl="0" indent="-609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Calibri"/>
              <a:buChar char=" "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None/>
              <a:defRPr sz="15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200"/>
              <a:buFont typeface="Calibri"/>
              <a:buChar char="◦"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75" name="Google Shape;375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2180" y="5869858"/>
            <a:ext cx="291326" cy="23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>
  <p:cSld name="Title &amp; Subtitle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7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1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None/>
              <a:defRPr sz="5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83" name="Google Shape;383;p57"/>
          <p:cNvSpPr txBox="1">
            <a:spLocks noGrp="1"/>
          </p:cNvSpPr>
          <p:nvPr>
            <p:ph type="body" idx="1"/>
          </p:nvPr>
        </p:nvSpPr>
        <p:spPr>
          <a:xfrm>
            <a:off x="892969" y="3536156"/>
            <a:ext cx="73581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  <a:defRPr sz="23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  <a:defRPr sz="23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  <a:defRPr sz="23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  <a:defRPr sz="23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  <a:defRPr sz="23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84" name="Google Shape;384;p57"/>
          <p:cNvSpPr/>
          <p:nvPr/>
        </p:nvSpPr>
        <p:spPr>
          <a:xfrm>
            <a:off x="413622" y="6384726"/>
            <a:ext cx="24945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ctr" anchorCtr="0">
            <a:noAutofit/>
          </a:bodyPr>
          <a:lstStyle/>
          <a:p>
            <a:pPr marL="0" marR="1905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700"/>
              <a:buFont typeface="Montserrat Light"/>
              <a:buNone/>
            </a:pPr>
            <a:r>
              <a:rPr lang="en-US" sz="700" b="0" i="0" u="none" strike="noStrike" cap="none">
                <a:solidFill>
                  <a:srgbClr val="5353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AFS Executive Development Seminar | Hong Kong 2017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7"/>
          <p:cNvSpPr txBox="1">
            <a:spLocks noGrp="1"/>
          </p:cNvSpPr>
          <p:nvPr>
            <p:ph type="sldNum" idx="12"/>
          </p:nvPr>
        </p:nvSpPr>
        <p:spPr>
          <a:xfrm>
            <a:off x="4482033" y="6372480"/>
            <a:ext cx="180000" cy="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CK">
  <p:cSld name="BLACK">
    <p:bg>
      <p:bgPr>
        <a:solidFill>
          <a:srgbClr val="000000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8"/>
          <p:cNvSpPr txBox="1">
            <a:spLocks noGrp="1"/>
          </p:cNvSpPr>
          <p:nvPr>
            <p:ph type="sldNum" idx="12"/>
          </p:nvPr>
        </p:nvSpPr>
        <p:spPr>
          <a:xfrm>
            <a:off x="4495941" y="6408063"/>
            <a:ext cx="152100" cy="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00" tIns="27300" rIns="27300" bIns="273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 Medium"/>
              <a:buNone/>
              <a:defRPr sz="6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CK copy" type="tx">
  <p:cSld name="TITLE_AND_BODY">
    <p:bg>
      <p:bgPr>
        <a:gradFill>
          <a:gsLst>
            <a:gs pos="0">
              <a:srgbClr val="812C7C"/>
            </a:gs>
            <a:gs pos="100000">
              <a:srgbClr val="0070AD"/>
            </a:gs>
          </a:gsLst>
          <a:lin ang="5400012" scaled="0"/>
        </a:gra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9"/>
          <p:cNvSpPr txBox="1">
            <a:spLocks noGrp="1"/>
          </p:cNvSpPr>
          <p:nvPr>
            <p:ph type="sldNum" idx="12"/>
          </p:nvPr>
        </p:nvSpPr>
        <p:spPr>
          <a:xfrm>
            <a:off x="4485985" y="6381274"/>
            <a:ext cx="162000" cy="1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00" tIns="27300" rIns="27300" bIns="273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Montserrat Medium"/>
              <a:buNone/>
              <a:defRPr sz="7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- Top">
  <p:cSld name="Title - Top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0"/>
          <p:cNvSpPr/>
          <p:nvPr/>
        </p:nvSpPr>
        <p:spPr>
          <a:xfrm>
            <a:off x="0" y="0"/>
            <a:ext cx="9144000" cy="948900"/>
          </a:xfrm>
          <a:prstGeom prst="rect">
            <a:avLst/>
          </a:prstGeom>
          <a:gradFill>
            <a:gsLst>
              <a:gs pos="0">
                <a:srgbClr val="812C7C"/>
              </a:gs>
              <a:gs pos="100000">
                <a:srgbClr val="0070AD"/>
              </a:gs>
            </a:gsLst>
            <a:lin ang="0" scaled="0"/>
          </a:gradFill>
          <a:ln>
            <a:noFill/>
          </a:ln>
        </p:spPr>
        <p:txBody>
          <a:bodyPr spcFirstLastPara="1" wrap="square" lIns="36375" tIns="36375" rIns="36375" bIns="36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endParaRPr sz="25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2" name="Google Shape;392;p60"/>
          <p:cNvSpPr txBox="1">
            <a:spLocks noGrp="1"/>
          </p:cNvSpPr>
          <p:nvPr>
            <p:ph type="sldNum" idx="12"/>
          </p:nvPr>
        </p:nvSpPr>
        <p:spPr>
          <a:xfrm>
            <a:off x="4483685" y="6384727"/>
            <a:ext cx="1767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1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95" name="Google Shape;395;p61"/>
          <p:cNvSpPr txBox="1">
            <a:spLocks noGrp="1"/>
          </p:cNvSpPr>
          <p:nvPr>
            <p:ph type="sldNum" idx="12"/>
          </p:nvPr>
        </p:nvSpPr>
        <p:spPr>
          <a:xfrm>
            <a:off x="4419599" y="6356349"/>
            <a:ext cx="21336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8383"/>
              </a:buClr>
              <a:buSzPts val="800"/>
              <a:buFont typeface="Montserrat Medium"/>
              <a:buNone/>
              <a:defRPr sz="800" b="0" i="0" u="none" strike="noStrike" cap="none">
                <a:solidFill>
                  <a:srgbClr val="83838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 copy 1">
  <p:cSld name="Title &amp; Subtitle copy 1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6520" y="6734527"/>
            <a:ext cx="9217200" cy="1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36680" y="-10854"/>
            <a:ext cx="9217200" cy="13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6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None/>
              <a:defRPr sz="4700" b="0" i="0" u="none" strike="noStrike" cap="none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" name="Google Shape;400;p62"/>
          <p:cNvSpPr txBox="1">
            <a:spLocks noGrp="1"/>
          </p:cNvSpPr>
          <p:nvPr>
            <p:ph type="ftr" idx="11"/>
          </p:nvPr>
        </p:nvSpPr>
        <p:spPr>
          <a:xfrm>
            <a:off x="42862" y="6443136"/>
            <a:ext cx="15114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01" name="Google Shape;401;p62"/>
          <p:cNvSpPr txBox="1">
            <a:spLocks noGrp="1"/>
          </p:cNvSpPr>
          <p:nvPr>
            <p:ph type="sldNum" idx="12"/>
          </p:nvPr>
        </p:nvSpPr>
        <p:spPr>
          <a:xfrm>
            <a:off x="6950075" y="6428321"/>
            <a:ext cx="21336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450" tIns="51725" rIns="103450" bIns="517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900"/>
              <a:buFont typeface="Montserrat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4"/>
          <p:cNvSpPr txBox="1">
            <a:spLocks noGrp="1"/>
          </p:cNvSpPr>
          <p:nvPr>
            <p:ph type="body" idx="1"/>
          </p:nvPr>
        </p:nvSpPr>
        <p:spPr>
          <a:xfrm>
            <a:off x="786186" y="1429446"/>
            <a:ext cx="51339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0" name="Google Shape;420;p64"/>
          <p:cNvSpPr txBox="1">
            <a:spLocks noGrp="1"/>
          </p:cNvSpPr>
          <p:nvPr>
            <p:ph type="body" idx="2"/>
          </p:nvPr>
        </p:nvSpPr>
        <p:spPr>
          <a:xfrm>
            <a:off x="6678669" y="-3678"/>
            <a:ext cx="2472000" cy="686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1" name="Google Shape;421;p64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Bar" type="tx">
  <p:cSld name="TITLE_AND_BODY">
    <p:bg>
      <p:bgPr>
        <a:solidFill>
          <a:srgbClr val="FFFFFF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5"/>
          <p:cNvSpPr txBox="1">
            <a:spLocks noGrp="1"/>
          </p:cNvSpPr>
          <p:nvPr>
            <p:ph type="body" idx="1"/>
          </p:nvPr>
        </p:nvSpPr>
        <p:spPr>
          <a:xfrm>
            <a:off x="-7330" y="-9249"/>
            <a:ext cx="9158700" cy="1966800"/>
          </a:xfrm>
          <a:prstGeom prst="rect">
            <a:avLst/>
          </a:prstGeom>
          <a:solidFill>
            <a:srgbClr val="262D5D"/>
          </a:soli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4" name="Google Shape;424;p65"/>
          <p:cNvSpPr txBox="1">
            <a:spLocks noGrp="1"/>
          </p:cNvSpPr>
          <p:nvPr>
            <p:ph type="body" idx="2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5" name="Google Shape;425;p65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Dark Blue">
  <p:cSld name="Blank Dark Blue">
    <p:bg>
      <p:bgPr>
        <a:solidFill>
          <a:srgbClr val="262D5D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6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428" name="Google Shape;428;p66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m Members">
  <p:cSld name="Team Members">
    <p:bg>
      <p:bgPr>
        <a:solidFill>
          <a:srgbClr val="FFFFFF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7"/>
          <p:cNvSpPr>
            <a:spLocks noGrp="1"/>
          </p:cNvSpPr>
          <p:nvPr>
            <p:ph type="pic" idx="2"/>
          </p:nvPr>
        </p:nvSpPr>
        <p:spPr>
          <a:xfrm>
            <a:off x="1111638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1" name="Google Shape;431;p67"/>
          <p:cNvSpPr txBox="1">
            <a:spLocks noGrp="1"/>
          </p:cNvSpPr>
          <p:nvPr>
            <p:ph type="body" idx="1"/>
          </p:nvPr>
        </p:nvSpPr>
        <p:spPr>
          <a:xfrm>
            <a:off x="-7330" y="-9249"/>
            <a:ext cx="9158700" cy="1966800"/>
          </a:xfrm>
          <a:prstGeom prst="rect">
            <a:avLst/>
          </a:prstGeom>
          <a:gradFill>
            <a:gsLst>
              <a:gs pos="0">
                <a:srgbClr val="ED145B"/>
              </a:gs>
              <a:gs pos="100000">
                <a:srgbClr val="F58025"/>
              </a:gs>
            </a:gsLst>
            <a:lin ang="5400012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2" name="Google Shape;432;p67"/>
          <p:cNvSpPr txBox="1">
            <a:spLocks noGrp="1"/>
          </p:cNvSpPr>
          <p:nvPr>
            <p:ph type="body" idx="3"/>
          </p:nvPr>
        </p:nvSpPr>
        <p:spPr>
          <a:xfrm>
            <a:off x="694576" y="800163"/>
            <a:ext cx="38622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3" name="Google Shape;433;p67"/>
          <p:cNvSpPr>
            <a:spLocks noGrp="1"/>
          </p:cNvSpPr>
          <p:nvPr>
            <p:ph type="pic" idx="4"/>
          </p:nvPr>
        </p:nvSpPr>
        <p:spPr>
          <a:xfrm>
            <a:off x="3874442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4" name="Google Shape;434;p67"/>
          <p:cNvSpPr>
            <a:spLocks noGrp="1"/>
          </p:cNvSpPr>
          <p:nvPr>
            <p:ph type="pic" idx="5"/>
          </p:nvPr>
        </p:nvSpPr>
        <p:spPr>
          <a:xfrm>
            <a:off x="6637247" y="2225797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5" name="Google Shape;435;p67"/>
          <p:cNvSpPr txBox="1">
            <a:spLocks noGrp="1"/>
          </p:cNvSpPr>
          <p:nvPr>
            <p:ph type="body" idx="6"/>
          </p:nvPr>
        </p:nvSpPr>
        <p:spPr>
          <a:xfrm>
            <a:off x="697742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6" name="Google Shape;436;p67"/>
          <p:cNvSpPr txBox="1">
            <a:spLocks noGrp="1"/>
          </p:cNvSpPr>
          <p:nvPr>
            <p:ph type="body" idx="7"/>
          </p:nvPr>
        </p:nvSpPr>
        <p:spPr>
          <a:xfrm>
            <a:off x="3460547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7" name="Google Shape;437;p67"/>
          <p:cNvSpPr txBox="1">
            <a:spLocks noGrp="1"/>
          </p:cNvSpPr>
          <p:nvPr>
            <p:ph type="body" idx="8"/>
          </p:nvPr>
        </p:nvSpPr>
        <p:spPr>
          <a:xfrm>
            <a:off x="6223352" y="4167115"/>
            <a:ext cx="2223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8" name="Google Shape;438;p67"/>
          <p:cNvSpPr txBox="1">
            <a:spLocks noGrp="1"/>
          </p:cNvSpPr>
          <p:nvPr>
            <p:ph type="body" idx="9"/>
          </p:nvPr>
        </p:nvSpPr>
        <p:spPr>
          <a:xfrm>
            <a:off x="697742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9" name="Google Shape;439;p67"/>
          <p:cNvSpPr txBox="1">
            <a:spLocks noGrp="1"/>
          </p:cNvSpPr>
          <p:nvPr>
            <p:ph type="body" idx="13"/>
          </p:nvPr>
        </p:nvSpPr>
        <p:spPr>
          <a:xfrm>
            <a:off x="3460547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0" name="Google Shape;440;p67"/>
          <p:cNvSpPr txBox="1">
            <a:spLocks noGrp="1"/>
          </p:cNvSpPr>
          <p:nvPr>
            <p:ph type="body" idx="14"/>
          </p:nvPr>
        </p:nvSpPr>
        <p:spPr>
          <a:xfrm>
            <a:off x="6223352" y="5212659"/>
            <a:ext cx="22230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200"/>
              <a:buFont typeface="Lato"/>
              <a:buNone/>
              <a:defRPr sz="1200" b="0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1" name="Google Shape;441;p67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id copy">
  <p:cSld name="Grid copy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8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444" name="Google Shape;444;p68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2619" y="-988864"/>
            <a:ext cx="5042946" cy="662679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68"/>
          <p:cNvSpPr txBox="1">
            <a:spLocks noGrp="1"/>
          </p:cNvSpPr>
          <p:nvPr>
            <p:ph type="body" idx="1"/>
          </p:nvPr>
        </p:nvSpPr>
        <p:spPr>
          <a:xfrm>
            <a:off x="5129479" y="1611630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6" name="Google Shape;446;p68"/>
          <p:cNvSpPr/>
          <p:nvPr/>
        </p:nvSpPr>
        <p:spPr>
          <a:xfrm rot="5400000">
            <a:off x="-1479454" y="1426712"/>
            <a:ext cx="6963462" cy="40045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62D5D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7" name="Google Shape;447;p68"/>
          <p:cNvSpPr txBox="1">
            <a:spLocks noGrp="1"/>
          </p:cNvSpPr>
          <p:nvPr>
            <p:ph type="body" idx="2"/>
          </p:nvPr>
        </p:nvSpPr>
        <p:spPr>
          <a:xfrm>
            <a:off x="711701" y="2755900"/>
            <a:ext cx="2990400" cy="1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8" name="Google Shape;448;p68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 1">
  <p:cSld name="Bullet 1">
    <p:bg>
      <p:bgPr>
        <a:solidFill>
          <a:srgbClr val="262D5D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69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3176" y="-989840"/>
            <a:ext cx="5044059" cy="662826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9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452" name="Google Shape;452;p69"/>
          <p:cNvSpPr txBox="1">
            <a:spLocks noGrp="1"/>
          </p:cNvSpPr>
          <p:nvPr>
            <p:ph type="body" idx="1"/>
          </p:nvPr>
        </p:nvSpPr>
        <p:spPr>
          <a:xfrm>
            <a:off x="5129479" y="1611630"/>
            <a:ext cx="3466800" cy="3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3" name="Google Shape;453;p69"/>
          <p:cNvSpPr/>
          <p:nvPr/>
        </p:nvSpPr>
        <p:spPr>
          <a:xfrm rot="5400000">
            <a:off x="-1479454" y="1426712"/>
            <a:ext cx="6963462" cy="40045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69"/>
          <p:cNvSpPr txBox="1">
            <a:spLocks noGrp="1"/>
          </p:cNvSpPr>
          <p:nvPr>
            <p:ph type="body" idx="2"/>
          </p:nvPr>
        </p:nvSpPr>
        <p:spPr>
          <a:xfrm>
            <a:off x="711701" y="2755900"/>
            <a:ext cx="2990400" cy="1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rgbClr val="262D5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5" name="Google Shape;455;p69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+ Text 2">
  <p:cSld name="Image + Text 2">
    <p:bg>
      <p:bgPr>
        <a:solidFill>
          <a:srgbClr val="FFFFFF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0"/>
          <p:cNvSpPr>
            <a:spLocks noGrp="1"/>
          </p:cNvSpPr>
          <p:nvPr>
            <p:ph type="pic" idx="2"/>
          </p:nvPr>
        </p:nvSpPr>
        <p:spPr>
          <a:xfrm>
            <a:off x="0" y="-1240721"/>
            <a:ext cx="9144000" cy="81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8" name="Google Shape;458;p70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459" name="Google Shape;459;p70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59004" y="4562221"/>
            <a:ext cx="1619669" cy="212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70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48084" y="1405225"/>
            <a:ext cx="944626" cy="124130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7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45783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2" name="Google Shape;462;p70"/>
          <p:cNvSpPr txBox="1">
            <a:spLocks noGrp="1"/>
          </p:cNvSpPr>
          <p:nvPr>
            <p:ph type="body" idx="3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463" name="Google Shape;463;p70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4451" y="495762"/>
            <a:ext cx="635767" cy="835443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70"/>
          <p:cNvSpPr txBox="1">
            <a:spLocks noGrp="1"/>
          </p:cNvSpPr>
          <p:nvPr>
            <p:ph type="body" idx="4"/>
          </p:nvPr>
        </p:nvSpPr>
        <p:spPr>
          <a:xfrm>
            <a:off x="690170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5" name="Google Shape;465;p70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rrow Image + Text">
  <p:cSld name="Arrow Image + Text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1"/>
          <p:cNvSpPr>
            <a:spLocks noGrp="1"/>
          </p:cNvSpPr>
          <p:nvPr>
            <p:ph type="pic" idx="2"/>
          </p:nvPr>
        </p:nvSpPr>
        <p:spPr>
          <a:xfrm rot="5400000" flipH="1">
            <a:off x="-1560476" y="1555288"/>
            <a:ext cx="6877500" cy="37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8" name="Google Shape;468;p71"/>
          <p:cNvSpPr txBox="1">
            <a:spLocks noGrp="1"/>
          </p:cNvSpPr>
          <p:nvPr>
            <p:ph type="body" idx="1"/>
          </p:nvPr>
        </p:nvSpPr>
        <p:spPr>
          <a:xfrm>
            <a:off x="5122700" y="800163"/>
            <a:ext cx="36345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9" name="Google Shape;469;p71"/>
          <p:cNvSpPr>
            <a:spLocks noGrp="1"/>
          </p:cNvSpPr>
          <p:nvPr>
            <p:ph type="pic" idx="3"/>
          </p:nvPr>
        </p:nvSpPr>
        <p:spPr>
          <a:xfrm>
            <a:off x="-280719" y="-988864"/>
            <a:ext cx="5043000" cy="88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0" name="Google Shape;470;p71"/>
          <p:cNvSpPr txBox="1">
            <a:spLocks noGrp="1"/>
          </p:cNvSpPr>
          <p:nvPr>
            <p:ph type="body" idx="4"/>
          </p:nvPr>
        </p:nvSpPr>
        <p:spPr>
          <a:xfrm>
            <a:off x="5129479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1" name="Google Shape;471;p71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">
  <p:cSld name="Text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72" descr="Image"/>
          <p:cNvPicPr preferRelativeResize="0"/>
          <p:nvPr/>
        </p:nvPicPr>
        <p:blipFill rotWithShape="1">
          <a:blip r:embed="rId2">
            <a:alphaModFix amt="85130"/>
          </a:blip>
          <a:srcRect/>
          <a:stretch/>
        </p:blipFill>
        <p:spPr>
          <a:xfrm>
            <a:off x="-233777" y="328498"/>
            <a:ext cx="874419" cy="108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72" descr="Image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2293400" y="453891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2" descr="Image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6247253" y="344292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72" descr="Image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4117080" y="-3411667"/>
            <a:ext cx="3160711" cy="31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72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7721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72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87315" y="5923438"/>
            <a:ext cx="1420240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72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52050" y="4530977"/>
            <a:ext cx="1420241" cy="14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72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10333" y="3994902"/>
            <a:ext cx="199040" cy="8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72"/>
          <p:cNvSpPr txBox="1">
            <a:spLocks noGrp="1"/>
          </p:cNvSpPr>
          <p:nvPr>
            <p:ph type="body" idx="1"/>
          </p:nvPr>
        </p:nvSpPr>
        <p:spPr>
          <a:xfrm>
            <a:off x="690170" y="2183129"/>
            <a:ext cx="6912900" cy="19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2" name="Google Shape;482;p72"/>
          <p:cNvSpPr txBox="1">
            <a:spLocks noGrp="1"/>
          </p:cNvSpPr>
          <p:nvPr>
            <p:ph type="body" idx="2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483" name="Google Shape;483;p72" descr="Image"/>
          <p:cNvPicPr preferRelativeResize="0"/>
          <p:nvPr/>
        </p:nvPicPr>
        <p:blipFill rotWithShape="1">
          <a:blip r:embed="rId2">
            <a:alphaModFix amt="64610"/>
          </a:blip>
          <a:srcRect/>
          <a:stretch/>
        </p:blipFill>
        <p:spPr>
          <a:xfrm>
            <a:off x="7781829" y="721609"/>
            <a:ext cx="1111190" cy="13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72" descr="Image"/>
          <p:cNvPicPr preferRelativeResize="0"/>
          <p:nvPr/>
        </p:nvPicPr>
        <p:blipFill rotWithShape="1">
          <a:blip r:embed="rId2">
            <a:alphaModFix amt="84869"/>
          </a:blip>
          <a:srcRect/>
          <a:stretch/>
        </p:blipFill>
        <p:spPr>
          <a:xfrm>
            <a:off x="2521556" y="4745575"/>
            <a:ext cx="1971160" cy="24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72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 2">
  <p:cSld name="Bullet 2">
    <p:bg>
      <p:bgPr>
        <a:solidFill>
          <a:srgbClr val="FFFFFF"/>
        </a:solid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3"/>
          <p:cNvSpPr/>
          <p:nvPr/>
        </p:nvSpPr>
        <p:spPr>
          <a:xfrm>
            <a:off x="-7330" y="-9249"/>
            <a:ext cx="9158700" cy="19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8" name="Google Shape;488;p73"/>
          <p:cNvSpPr txBox="1">
            <a:spLocks noGrp="1"/>
          </p:cNvSpPr>
          <p:nvPr>
            <p:ph type="body" idx="1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9" name="Google Shape;489;p73"/>
          <p:cNvSpPr txBox="1">
            <a:spLocks noGrp="1"/>
          </p:cNvSpPr>
          <p:nvPr>
            <p:ph type="body" idx="2"/>
          </p:nvPr>
        </p:nvSpPr>
        <p:spPr>
          <a:xfrm>
            <a:off x="346243" y="2295897"/>
            <a:ext cx="7390800" cy="3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0" name="Google Shape;490;p73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>
  <p:cSld name="Closing">
    <p:bg>
      <p:bgPr>
        <a:solidFill>
          <a:srgbClr val="FFFFFF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4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493" name="Google Shape;493;p74"/>
          <p:cNvSpPr/>
          <p:nvPr/>
        </p:nvSpPr>
        <p:spPr>
          <a:xfrm>
            <a:off x="0" y="0"/>
            <a:ext cx="45951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p74"/>
          <p:cNvSpPr>
            <a:spLocks noGrp="1"/>
          </p:cNvSpPr>
          <p:nvPr>
            <p:ph type="pic" idx="2"/>
          </p:nvPr>
        </p:nvSpPr>
        <p:spPr>
          <a:xfrm>
            <a:off x="-24" y="0"/>
            <a:ext cx="45951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5" name="Google Shape;495;p74"/>
          <p:cNvSpPr txBox="1">
            <a:spLocks noGrp="1"/>
          </p:cNvSpPr>
          <p:nvPr>
            <p:ph type="body" idx="1"/>
          </p:nvPr>
        </p:nvSpPr>
        <p:spPr>
          <a:xfrm>
            <a:off x="25613" y="2112060"/>
            <a:ext cx="4543800" cy="10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Merriweather"/>
              <a:buNone/>
              <a:defRPr sz="50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6" name="Google Shape;496;p74"/>
          <p:cNvSpPr txBox="1">
            <a:spLocks noGrp="1"/>
          </p:cNvSpPr>
          <p:nvPr>
            <p:ph type="body" idx="3"/>
          </p:nvPr>
        </p:nvSpPr>
        <p:spPr>
          <a:xfrm>
            <a:off x="25613" y="3572255"/>
            <a:ext cx="45438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7" name="Google Shape;497;p74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reak/Transition">
  <p:cSld name="Break/Transition">
    <p:bg>
      <p:bgPr>
        <a:solidFill>
          <a:srgbClr val="ED145B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75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9288" y="3320704"/>
            <a:ext cx="1764815" cy="2319096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75"/>
          <p:cNvSpPr txBox="1">
            <a:spLocks noGrp="1"/>
          </p:cNvSpPr>
          <p:nvPr>
            <p:ph type="body" idx="1"/>
          </p:nvPr>
        </p:nvSpPr>
        <p:spPr>
          <a:xfrm>
            <a:off x="2358670" y="4351623"/>
            <a:ext cx="3400800" cy="10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Merriweather"/>
              <a:buNone/>
              <a:defRPr sz="50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1" name="Google Shape;501;p75"/>
          <p:cNvSpPr/>
          <p:nvPr/>
        </p:nvSpPr>
        <p:spPr>
          <a:xfrm rot="-5400000" flipH="1">
            <a:off x="5631897" y="501741"/>
            <a:ext cx="4013820" cy="301033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2" name="Google Shape;502;p75"/>
          <p:cNvSpPr txBox="1">
            <a:spLocks noGrp="1"/>
          </p:cNvSpPr>
          <p:nvPr>
            <p:ph type="body" idx="2"/>
          </p:nvPr>
        </p:nvSpPr>
        <p:spPr>
          <a:xfrm>
            <a:off x="7196233" y="262873"/>
            <a:ext cx="195480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3" name="Google Shape;503;p75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 Color Block">
  <p:cSld name="Half Color Block">
    <p:bg>
      <p:bgPr>
        <a:solidFill>
          <a:srgbClr val="FFFFFF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6"/>
          <p:cNvSpPr/>
          <p:nvPr/>
        </p:nvSpPr>
        <p:spPr>
          <a:xfrm>
            <a:off x="0" y="3678"/>
            <a:ext cx="45759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6" name="Google Shape;506;p7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62160" y="2687077"/>
            <a:ext cx="846897" cy="111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7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1307" y="585342"/>
            <a:ext cx="629385" cy="827056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76"/>
          <p:cNvSpPr txBox="1">
            <a:spLocks noGrp="1"/>
          </p:cNvSpPr>
          <p:nvPr>
            <p:ph type="body" idx="1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9" name="Google Shape;509;p76"/>
          <p:cNvSpPr txBox="1">
            <a:spLocks noGrp="1"/>
          </p:cNvSpPr>
          <p:nvPr>
            <p:ph type="body" idx="2"/>
          </p:nvPr>
        </p:nvSpPr>
        <p:spPr>
          <a:xfrm>
            <a:off x="5129479" y="1611630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510" name="Google Shape;510;p7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89134" y="4741943"/>
            <a:ext cx="1488974" cy="195662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76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Orange">
  <p:cSld name="Blank Orange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7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514" name="Google Shape;514;p77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+ Text">
  <p:cSld name="Image + Text">
    <p:bg>
      <p:bgPr>
        <a:solidFill>
          <a:srgbClr val="FFFFFF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8"/>
          <p:cNvSpPr txBox="1">
            <a:spLocks noGrp="1"/>
          </p:cNvSpPr>
          <p:nvPr>
            <p:ph type="body" idx="1"/>
          </p:nvPr>
        </p:nvSpPr>
        <p:spPr>
          <a:xfrm>
            <a:off x="-3565" y="3678"/>
            <a:ext cx="2641200" cy="6858000"/>
          </a:xfrm>
          <a:prstGeom prst="rect">
            <a:avLst/>
          </a:prstGeom>
          <a:gradFill>
            <a:gsLst>
              <a:gs pos="0">
                <a:srgbClr val="F58025"/>
              </a:gs>
              <a:gs pos="100000">
                <a:srgbClr val="ED145B"/>
              </a:gs>
            </a:gsLst>
            <a:lin ang="16200038" scaled="0"/>
          </a:gradFill>
          <a:ln>
            <a:noFill/>
          </a:ln>
        </p:spPr>
        <p:txBody>
          <a:bodyPr spcFirstLastPara="1" wrap="square" lIns="29750" tIns="29750" rIns="29750" bIns="2975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7" name="Google Shape;517;p78"/>
          <p:cNvSpPr txBox="1">
            <a:spLocks noGrp="1"/>
          </p:cNvSpPr>
          <p:nvPr>
            <p:ph type="body" idx="2"/>
          </p:nvPr>
        </p:nvSpPr>
        <p:spPr>
          <a:xfrm>
            <a:off x="5122700" y="800163"/>
            <a:ext cx="36345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8" name="Google Shape;518;p78"/>
          <p:cNvSpPr>
            <a:spLocks noGrp="1"/>
          </p:cNvSpPr>
          <p:nvPr>
            <p:ph type="pic" idx="3"/>
          </p:nvPr>
        </p:nvSpPr>
        <p:spPr>
          <a:xfrm>
            <a:off x="518545" y="1549400"/>
            <a:ext cx="42291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body" idx="4"/>
          </p:nvPr>
        </p:nvSpPr>
        <p:spPr>
          <a:xfrm>
            <a:off x="5129479" y="2183129"/>
            <a:ext cx="34668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D5D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262D5D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520" name="Google Shape;520;p78" descr="Image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5751055" y="1481029"/>
            <a:ext cx="2223590" cy="2921957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 2 copy">
  <p:cSld name="Bullet 2 copy">
    <p:bg>
      <p:bgPr>
        <a:solidFill>
          <a:srgbClr val="FFFFFF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/>
          <p:nvPr/>
        </p:nvSpPr>
        <p:spPr>
          <a:xfrm>
            <a:off x="-7330" y="-9249"/>
            <a:ext cx="9158700" cy="1966800"/>
          </a:xfrm>
          <a:prstGeom prst="rect">
            <a:avLst/>
          </a:prstGeom>
          <a:solidFill>
            <a:srgbClr val="002452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4" name="Google Shape;524;p79"/>
          <p:cNvSpPr txBox="1">
            <a:spLocks noGrp="1"/>
          </p:cNvSpPr>
          <p:nvPr>
            <p:ph type="body" idx="1"/>
          </p:nvPr>
        </p:nvSpPr>
        <p:spPr>
          <a:xfrm>
            <a:off x="694576" y="800163"/>
            <a:ext cx="3862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body" idx="2"/>
          </p:nvPr>
        </p:nvSpPr>
        <p:spPr>
          <a:xfrm>
            <a:off x="346243" y="2295897"/>
            <a:ext cx="7390800" cy="3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6" name="Google Shape;526;p79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erson Feature">
  <p:cSld name="Person Feature">
    <p:bg>
      <p:bgPr>
        <a:gradFill>
          <a:gsLst>
            <a:gs pos="0">
              <a:srgbClr val="F58025"/>
            </a:gs>
            <a:gs pos="100000">
              <a:srgbClr val="ED145B"/>
            </a:gs>
          </a:gsLst>
          <a:lin ang="16200038" scaled="0"/>
        </a:gra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80" descr="Image"/>
          <p:cNvPicPr preferRelativeResize="0"/>
          <p:nvPr/>
        </p:nvPicPr>
        <p:blipFill rotWithShape="1">
          <a:blip r:embed="rId2">
            <a:alphaModFix amt="85130"/>
          </a:blip>
          <a:srcRect/>
          <a:stretch/>
        </p:blipFill>
        <p:spPr>
          <a:xfrm>
            <a:off x="-233777" y="328498"/>
            <a:ext cx="874419" cy="108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80" descr="Image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1986306" y="4642246"/>
            <a:ext cx="827961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80" descr="Image"/>
          <p:cNvPicPr preferRelativeResize="0"/>
          <p:nvPr/>
        </p:nvPicPr>
        <p:blipFill rotWithShape="1">
          <a:blip r:embed="rId3">
            <a:alphaModFix amt="30000"/>
          </a:blip>
          <a:srcRect/>
          <a:stretch/>
        </p:blipFill>
        <p:spPr>
          <a:xfrm>
            <a:off x="5813865" y="4319227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80" descr="Image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4117080" y="-3411667"/>
            <a:ext cx="3160711" cy="316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80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7721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80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752050" y="4530977"/>
            <a:ext cx="1420241" cy="14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80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6946" y="4871202"/>
            <a:ext cx="199040" cy="8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80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536" name="Google Shape;536;p80" descr="Image"/>
          <p:cNvPicPr preferRelativeResize="0"/>
          <p:nvPr/>
        </p:nvPicPr>
        <p:blipFill rotWithShape="1">
          <a:blip r:embed="rId2">
            <a:alphaModFix amt="64610"/>
          </a:blip>
          <a:srcRect/>
          <a:stretch/>
        </p:blipFill>
        <p:spPr>
          <a:xfrm>
            <a:off x="7028051" y="559285"/>
            <a:ext cx="1111190" cy="13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0" descr="Image"/>
          <p:cNvPicPr preferRelativeResize="0"/>
          <p:nvPr/>
        </p:nvPicPr>
        <p:blipFill rotWithShape="1">
          <a:blip r:embed="rId2">
            <a:alphaModFix amt="84869"/>
          </a:blip>
          <a:srcRect/>
          <a:stretch/>
        </p:blipFill>
        <p:spPr>
          <a:xfrm>
            <a:off x="2214461" y="4848905"/>
            <a:ext cx="1971160" cy="24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80"/>
          <p:cNvSpPr txBox="1">
            <a:spLocks noGrp="1"/>
          </p:cNvSpPr>
          <p:nvPr>
            <p:ph type="body" idx="1"/>
          </p:nvPr>
        </p:nvSpPr>
        <p:spPr>
          <a:xfrm>
            <a:off x="2425475" y="800163"/>
            <a:ext cx="3862200" cy="13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39" name="Google Shape;539;p80"/>
          <p:cNvSpPr>
            <a:spLocks noGrp="1"/>
          </p:cNvSpPr>
          <p:nvPr>
            <p:ph type="pic" idx="2"/>
          </p:nvPr>
        </p:nvSpPr>
        <p:spPr>
          <a:xfrm>
            <a:off x="706831" y="767834"/>
            <a:ext cx="1395000" cy="1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9050" rIns="38100" bIns="1905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0" name="Google Shape;540;p80"/>
          <p:cNvSpPr txBox="1">
            <a:spLocks noGrp="1"/>
          </p:cNvSpPr>
          <p:nvPr>
            <p:ph type="body" idx="3"/>
          </p:nvPr>
        </p:nvSpPr>
        <p:spPr>
          <a:xfrm>
            <a:off x="2421069" y="2815158"/>
            <a:ext cx="59805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  <a:defRPr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1" name="Google Shape;541;p80"/>
          <p:cNvSpPr txBox="1">
            <a:spLocks noGrp="1"/>
          </p:cNvSpPr>
          <p:nvPr>
            <p:ph type="sldNum" idx="12"/>
          </p:nvPr>
        </p:nvSpPr>
        <p:spPr>
          <a:xfrm>
            <a:off x="320340" y="6453168"/>
            <a:ext cx="1794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  <a:defRPr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9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rgbClr val="FFFFFF"/>
        </a:solid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81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544" name="Google Shape;544;p81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id">
  <p:cSld name="Grid">
    <p:bg>
      <p:bgPr>
        <a:solidFill>
          <a:srgbClr val="FFFFFF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82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sp>
        <p:nvSpPr>
          <p:cNvPr id="547" name="Google Shape;547;p82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8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56" name="Google Shape;556;p8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R="0" lvl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7" name="Google Shape;557;p8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8" name="Google Shape;558;p8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9" name="Google Shape;559;p8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2" name="Google Shape;562;p8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3" name="Google Shape;563;p8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86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1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750" tIns="63750" rIns="63750" bIns="637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Montserrat"/>
              <a:buNone/>
              <a:defRPr sz="49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 Light"/>
              <a:buNone/>
              <a:defRPr sz="5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6" name="Google Shape;566;p86"/>
          <p:cNvSpPr txBox="1">
            <a:spLocks noGrp="1"/>
          </p:cNvSpPr>
          <p:nvPr>
            <p:ph type="body" idx="1"/>
          </p:nvPr>
        </p:nvSpPr>
        <p:spPr>
          <a:xfrm>
            <a:off x="892969" y="3536157"/>
            <a:ext cx="73581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750" tIns="63750" rIns="63750" bIns="6375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7" name="Google Shape;567;p86"/>
          <p:cNvSpPr txBox="1">
            <a:spLocks noGrp="1"/>
          </p:cNvSpPr>
          <p:nvPr>
            <p:ph type="sldNum" idx="12"/>
          </p:nvPr>
        </p:nvSpPr>
        <p:spPr>
          <a:xfrm>
            <a:off x="4482032" y="6372480"/>
            <a:ext cx="180000" cy="1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425" tIns="35425" rIns="35425" bIns="35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Empty" type="tx">
  <p:cSld name="TITLE_AND_BODY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8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72" name="Google Shape;572;p8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3" name="Google Shape;573;p8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4" name="Google Shape;574;p8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5" name="Google Shape;575;p8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89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78" name="Google Shape;578;p89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9" name="Google Shape;579;p89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5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0" name="Google Shape;580;p8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1" name="Google Shape;581;p8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2" name="Google Shape;582;p8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3" name="Google Shape;583;p8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4" name="Google Shape;584;p8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90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87" name="Google Shape;587;p90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Arial"/>
              <a:buNone/>
              <a:defRPr sz="1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8" name="Google Shape;588;p9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9" name="Google Shape;589;p9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0" name="Google Shape;590;p9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9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3" name="Google Shape;593;p9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4" name="Google Shape;594;p91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9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6" name="Google Shape;596;p9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7" name="Google Shape;597;p9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9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00" name="Google Shape;600;p9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1" name="Google Shape;601;p9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2" name="Google Shape;602;p9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9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05" name="Google Shape;605;p93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4000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46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6" name="Google Shape;606;p9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7" name="Google Shape;607;p9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8" name="Google Shape;608;p9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9" name="Google Shape;609;p9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9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0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12" name="Google Shape;612;p94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R="0" lvl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3" name="Google Shape;613;p9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4" name="Google Shape;614;p9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5" name="Google Shape;615;p9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6" name="Google Shape;616;p9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19" name="Google Shape;619;p95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0" name="Google Shape;620;p9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1" name="Google Shape;621;p9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2" name="Google Shape;622;p9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6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25" name="Google Shape;625;p96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6" name="Google Shape;626;p9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7" name="Google Shape;627;p9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8" name="Google Shape;628;p9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20" Type="http://schemas.openxmlformats.org/officeDocument/2006/relationships/theme" Target="../theme/theme2.xml"/><Relationship Id="rId21" Type="http://schemas.openxmlformats.org/officeDocument/2006/relationships/image" Target="../media/image14.png"/><Relationship Id="rId22" Type="http://schemas.openxmlformats.org/officeDocument/2006/relationships/image" Target="../media/image15.png"/><Relationship Id="rId23" Type="http://schemas.openxmlformats.org/officeDocument/2006/relationships/image" Target="../media/image16.png"/><Relationship Id="rId24" Type="http://schemas.openxmlformats.org/officeDocument/2006/relationships/image" Target="../media/image17.png"/><Relationship Id="rId25" Type="http://schemas.openxmlformats.org/officeDocument/2006/relationships/image" Target="../media/image18.png"/><Relationship Id="rId26" Type="http://schemas.openxmlformats.org/officeDocument/2006/relationships/image" Target="../media/image19.png"/><Relationship Id="rId27" Type="http://schemas.openxmlformats.org/officeDocument/2006/relationships/image" Target="../media/image20.png"/><Relationship Id="rId28" Type="http://schemas.openxmlformats.org/officeDocument/2006/relationships/image" Target="../media/image21.png"/><Relationship Id="rId29" Type="http://schemas.openxmlformats.org/officeDocument/2006/relationships/image" Target="../media/image22.png"/><Relationship Id="rId10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2.xml"/><Relationship Id="rId18" Type="http://schemas.openxmlformats.org/officeDocument/2006/relationships/theme" Target="../theme/theme3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theme" Target="../theme/theme4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7.xml"/><Relationship Id="rId20" Type="http://schemas.openxmlformats.org/officeDocument/2006/relationships/theme" Target="../theme/theme5.xml"/><Relationship Id="rId21" Type="http://schemas.openxmlformats.org/officeDocument/2006/relationships/image" Target="../media/image14.png"/><Relationship Id="rId22" Type="http://schemas.openxmlformats.org/officeDocument/2006/relationships/image" Target="../media/image15.png"/><Relationship Id="rId23" Type="http://schemas.openxmlformats.org/officeDocument/2006/relationships/image" Target="../media/image16.png"/><Relationship Id="rId24" Type="http://schemas.openxmlformats.org/officeDocument/2006/relationships/image" Target="../media/image17.png"/><Relationship Id="rId25" Type="http://schemas.openxmlformats.org/officeDocument/2006/relationships/image" Target="../media/image18.png"/><Relationship Id="rId26" Type="http://schemas.openxmlformats.org/officeDocument/2006/relationships/image" Target="../media/image19.png"/><Relationship Id="rId27" Type="http://schemas.openxmlformats.org/officeDocument/2006/relationships/image" Target="../media/image20.png"/><Relationship Id="rId28" Type="http://schemas.openxmlformats.org/officeDocument/2006/relationships/image" Target="../media/image21.png"/><Relationship Id="rId29" Type="http://schemas.openxmlformats.org/officeDocument/2006/relationships/image" Target="../media/image22.png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theme" Target="../theme/theme6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D145B"/>
            </a:gs>
            <a:gs pos="100000">
              <a:srgbClr val="F58025"/>
            </a:gs>
          </a:gsLst>
          <a:lin ang="5400012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160" name="Google Shape;160;p18" descr="Image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842971" y="4012484"/>
            <a:ext cx="2027164" cy="266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Image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69567" y="346963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 descr="Image"/>
          <p:cNvPicPr preferRelativeResize="0"/>
          <p:nvPr/>
        </p:nvPicPr>
        <p:blipFill rotWithShape="1">
          <a:blip r:embed="rId22">
            <a:alphaModFix amt="30000"/>
          </a:blip>
          <a:srcRect/>
          <a:stretch/>
        </p:blipFill>
        <p:spPr>
          <a:xfrm>
            <a:off x="3138133" y="2744428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 descr="Image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935954" y="741605"/>
            <a:ext cx="255931" cy="103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 descr="Image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72963" y="995888"/>
            <a:ext cx="651511" cy="651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 descr="Image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3386372" y="-2887909"/>
            <a:ext cx="2767893" cy="276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 descr="Image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718403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 descr="Imag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3303801" y="5923438"/>
            <a:ext cx="1420241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descr="Imag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-656800" y="3068481"/>
            <a:ext cx="1420241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Image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3701214" y="3296402"/>
            <a:ext cx="199040" cy="81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4378553" y="2851263"/>
            <a:ext cx="1495044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8"/>
          <p:cNvSpPr txBox="1">
            <a:spLocks noGrp="1"/>
          </p:cNvSpPr>
          <p:nvPr>
            <p:ph type="title"/>
          </p:nvPr>
        </p:nvSpPr>
        <p:spPr>
          <a:xfrm>
            <a:off x="1812726" y="1151929"/>
            <a:ext cx="55185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body" idx="1"/>
          </p:nvPr>
        </p:nvSpPr>
        <p:spPr>
          <a:xfrm>
            <a:off x="1812726" y="3545086"/>
            <a:ext cx="5518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3" name="Google Shape;173;p18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75" tIns="101575" rIns="101575" bIns="1015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None/>
              <a:defRPr sz="3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3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75" tIns="101575" rIns="101575" bIns="101575" anchor="t" anchorCtr="0"/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3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75" tIns="101575" rIns="101575" bIns="101575" anchor="ctr" anchorCtr="0">
            <a:noAutofit/>
          </a:bodyPr>
          <a:lstStyle>
            <a:lvl1pPr lvl="0" algn="r" rtl="0">
              <a:buNone/>
              <a:defRPr sz="1100">
                <a:solidFill>
                  <a:schemeClr val="dk2"/>
                </a:solidFill>
              </a:defRPr>
            </a:lvl1pPr>
            <a:lvl2pPr lvl="1" algn="r" rtl="0">
              <a:buNone/>
              <a:defRPr sz="1100">
                <a:solidFill>
                  <a:schemeClr val="dk2"/>
                </a:solidFill>
              </a:defRPr>
            </a:lvl2pPr>
            <a:lvl3pPr lvl="2" algn="r" rtl="0">
              <a:buNone/>
              <a:defRPr sz="1100">
                <a:solidFill>
                  <a:schemeClr val="dk2"/>
                </a:solidFill>
              </a:defRPr>
            </a:lvl3pPr>
            <a:lvl4pPr lvl="3" algn="r" rtl="0">
              <a:buNone/>
              <a:defRPr sz="1100">
                <a:solidFill>
                  <a:schemeClr val="dk2"/>
                </a:solidFill>
              </a:defRPr>
            </a:lvl4pPr>
            <a:lvl5pPr lvl="4" algn="r" rtl="0">
              <a:buNone/>
              <a:defRPr sz="1100">
                <a:solidFill>
                  <a:schemeClr val="dk2"/>
                </a:solidFill>
              </a:defRPr>
            </a:lvl5pPr>
            <a:lvl6pPr lvl="5" algn="r" rtl="0">
              <a:buNone/>
              <a:defRPr sz="1100">
                <a:solidFill>
                  <a:schemeClr val="dk2"/>
                </a:solidFill>
              </a:defRPr>
            </a:lvl6pPr>
            <a:lvl7pPr lvl="6" algn="r" rtl="0">
              <a:buNone/>
              <a:defRPr sz="1100">
                <a:solidFill>
                  <a:schemeClr val="dk2"/>
                </a:solidFill>
              </a:defRPr>
            </a:lvl7pPr>
            <a:lvl8pPr lvl="7" algn="r" rtl="0">
              <a:buNone/>
              <a:defRPr sz="1100">
                <a:solidFill>
                  <a:schemeClr val="dk2"/>
                </a:solidFill>
              </a:defRPr>
            </a:lvl8pPr>
            <a:lvl9pPr lvl="8" algn="r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/>
          <p:nvPr/>
        </p:nvSpPr>
        <p:spPr>
          <a:xfrm>
            <a:off x="389021" y="6384726"/>
            <a:ext cx="37227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ctr" anchorCtr="0">
            <a:noAutofit/>
          </a:bodyPr>
          <a:lstStyle/>
          <a:p>
            <a:pPr marL="0" marR="1905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700"/>
              <a:buFont typeface="Montserrat Light"/>
              <a:buNone/>
            </a:pPr>
            <a:r>
              <a:rPr lang="en-US" sz="700" b="0" i="0" u="none" strike="noStrike" cap="none">
                <a:solidFill>
                  <a:srgbClr val="5353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Building a case for change | AFS Executive Development Seminar | Hong Kong 2017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56"/>
          <p:cNvSpPr txBox="1">
            <a:spLocks noGrp="1"/>
          </p:cNvSpPr>
          <p:nvPr>
            <p:ph type="sldNum" idx="12"/>
          </p:nvPr>
        </p:nvSpPr>
        <p:spPr>
          <a:xfrm>
            <a:off x="4483685" y="6384727"/>
            <a:ext cx="1767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"/>
              <a:buNone/>
              <a:defRPr sz="700" b="0" i="0" u="none" strike="noStrike" cap="none">
                <a:solidFill>
                  <a:srgbClr val="53585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  <p:sp>
        <p:nvSpPr>
          <p:cNvPr id="379" name="Google Shape;379;p56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sz="5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80" name="Google Shape;380;p56"/>
          <p:cNvSpPr txBox="1">
            <a:spLocks noGrp="1"/>
          </p:cNvSpPr>
          <p:nvPr>
            <p:ph type="body" idx="1"/>
          </p:nvPr>
        </p:nvSpPr>
        <p:spPr>
          <a:xfrm>
            <a:off x="669727" y="1830586"/>
            <a:ext cx="7804500" cy="4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93125" rIns="93125" bIns="93125" anchor="ctr" anchorCtr="0"/>
          <a:lstStyle>
            <a:lvl1pPr marL="457200" marR="0" lvl="0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Char char="•"/>
              <a:defRPr sz="2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D145B"/>
            </a:gs>
            <a:gs pos="100000">
              <a:srgbClr val="F58025"/>
            </a:gs>
          </a:gsLst>
          <a:lin ang="5400012" scaled="0"/>
        </a:gra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3"/>
          <p:cNvSpPr txBox="1"/>
          <p:nvPr/>
        </p:nvSpPr>
        <p:spPr>
          <a:xfrm>
            <a:off x="320340" y="6453168"/>
            <a:ext cx="891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Lato"/>
              <a:buNone/>
            </a:pPr>
            <a:fld id="{00000000-1234-1234-1234-123412341234}" type="slidenum"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r>
              <a:rPr lang="en-US" sz="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￼</a:t>
            </a:r>
            <a:endParaRPr sz="600"/>
          </a:p>
        </p:txBody>
      </p:sp>
      <p:pic>
        <p:nvPicPr>
          <p:cNvPr id="404" name="Google Shape;404;p63" descr="Image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842971" y="4012484"/>
            <a:ext cx="2027164" cy="266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63" descr="Image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69567" y="346963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63" descr="Image"/>
          <p:cNvPicPr preferRelativeResize="0"/>
          <p:nvPr/>
        </p:nvPicPr>
        <p:blipFill rotWithShape="1">
          <a:blip r:embed="rId22">
            <a:alphaModFix amt="30000"/>
          </a:blip>
          <a:srcRect/>
          <a:stretch/>
        </p:blipFill>
        <p:spPr>
          <a:xfrm>
            <a:off x="3138133" y="2744428"/>
            <a:ext cx="827962" cy="827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63" descr="Image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935954" y="741605"/>
            <a:ext cx="255931" cy="103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63" descr="Image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72963" y="995888"/>
            <a:ext cx="651511" cy="651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63" descr="Image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3386372" y="-2887909"/>
            <a:ext cx="2767893" cy="276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63" descr="Image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718403" y="5507857"/>
            <a:ext cx="2767204" cy="276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3" descr="Imag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3303801" y="5923438"/>
            <a:ext cx="1420241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3" descr="Imag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-656800" y="3068481"/>
            <a:ext cx="1420241" cy="14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63" descr="Image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3701214" y="3296402"/>
            <a:ext cx="199040" cy="81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63" descr="Image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4378553" y="2851263"/>
            <a:ext cx="1495044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3"/>
          <p:cNvSpPr txBox="1">
            <a:spLocks noGrp="1"/>
          </p:cNvSpPr>
          <p:nvPr>
            <p:ph type="title"/>
          </p:nvPr>
        </p:nvSpPr>
        <p:spPr>
          <a:xfrm>
            <a:off x="1812726" y="1151929"/>
            <a:ext cx="55185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elvetica Neue"/>
              <a:buNone/>
              <a:defRPr sz="4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6" name="Google Shape;416;p63"/>
          <p:cNvSpPr txBox="1">
            <a:spLocks noGrp="1"/>
          </p:cNvSpPr>
          <p:nvPr>
            <p:ph type="body" idx="1"/>
          </p:nvPr>
        </p:nvSpPr>
        <p:spPr>
          <a:xfrm>
            <a:off x="1812726" y="3545086"/>
            <a:ext cx="5518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7" name="Google Shape;417;p63"/>
          <p:cNvSpPr txBox="1">
            <a:spLocks noGrp="1"/>
          </p:cNvSpPr>
          <p:nvPr>
            <p:ph type="sldNum" idx="12"/>
          </p:nvPr>
        </p:nvSpPr>
        <p:spPr>
          <a:xfrm>
            <a:off x="4482789" y="6536531"/>
            <a:ext cx="1749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50" name="Google Shape;550;p8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t" anchorCtr="0"/>
          <a:lstStyle>
            <a:lvl1pPr marL="457200" marR="0" lvl="0" indent="-3746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8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2" name="Google Shape;552;p8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3" name="Google Shape;553;p8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38075" rIns="76175" bIns="380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inda.stuart@afs.org" TargetMode="External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El9Qo6bQdE" TargetMode="External"/><Relationship Id="rId4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qitRgwekfo" TargetMode="External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97"/>
          <p:cNvSpPr txBox="1">
            <a:spLocks noGrp="1"/>
          </p:cNvSpPr>
          <p:nvPr>
            <p:ph type="body" idx="1"/>
          </p:nvPr>
        </p:nvSpPr>
        <p:spPr>
          <a:xfrm>
            <a:off x="441966" y="591250"/>
            <a:ext cx="58938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Desarrollo de competencias y</a:t>
            </a: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aprendizaje intercultural</a:t>
            </a: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erriweather"/>
              <a:buNone/>
            </a:pPr>
            <a:r>
              <a:rPr lang="en-US" sz="3600" b="1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(</a:t>
            </a:r>
            <a:r>
              <a:rPr lang="en-US" sz="3600" b="1" i="1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Facilitating Global Competence Development through the GCC)</a:t>
            </a:r>
            <a:endParaRPr sz="3600" b="1" i="1">
              <a:solidFill>
                <a:srgbClr val="4A86E8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Merriweather"/>
              <a:buNone/>
            </a:pP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Merriweather"/>
              <a:buNone/>
            </a:pP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Merriweather"/>
              <a:buNone/>
            </a:pPr>
            <a:endParaRPr sz="42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Lato"/>
              <a:buNone/>
            </a:pPr>
            <a:endParaRPr/>
          </a:p>
        </p:txBody>
      </p:sp>
      <p:sp>
        <p:nvSpPr>
          <p:cNvPr id="634" name="Google Shape;634;p97"/>
          <p:cNvSpPr txBox="1">
            <a:spLocks noGrp="1"/>
          </p:cNvSpPr>
          <p:nvPr>
            <p:ph type="body" idx="2"/>
          </p:nvPr>
        </p:nvSpPr>
        <p:spPr>
          <a:xfrm>
            <a:off x="6678669" y="-3678"/>
            <a:ext cx="2472000" cy="686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35" name="Google Shape;635;p97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3568" y="990602"/>
            <a:ext cx="1542294" cy="1539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1266" y="3154300"/>
            <a:ext cx="2222233" cy="10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5054" y="4769987"/>
            <a:ext cx="1270809" cy="127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98"/>
          <p:cNvSpPr txBox="1">
            <a:spLocks noGrp="1"/>
          </p:cNvSpPr>
          <p:nvPr>
            <p:ph type="title" idx="4294967295"/>
          </p:nvPr>
        </p:nvSpPr>
        <p:spPr>
          <a:xfrm>
            <a:off x="265661" y="64538"/>
            <a:ext cx="7903500" cy="1143000"/>
          </a:xfrm>
          <a:prstGeom prst="rect">
            <a:avLst/>
          </a:prstGeom>
        </p:spPr>
        <p:txBody>
          <a:bodyPr spcFirstLastPara="1" wrap="square" lIns="101575" tIns="101575" rIns="101575" bIns="101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>
                <a:solidFill>
                  <a:srgbClr val="002E5E"/>
                </a:solidFill>
                <a:latin typeface="Lato"/>
                <a:ea typeface="Lato"/>
                <a:cs typeface="Lato"/>
                <a:sym typeface="Lato"/>
              </a:rPr>
              <a:t>Presenta</a:t>
            </a:r>
            <a:endParaRPr sz="4600" b="1">
              <a:solidFill>
                <a:srgbClr val="002E5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4" name="Google Shape;644;p98"/>
          <p:cNvSpPr>
            <a:spLocks noGrp="1"/>
          </p:cNvSpPr>
          <p:nvPr>
            <p:ph type="pic" idx="2"/>
          </p:nvPr>
        </p:nvSpPr>
        <p:spPr>
          <a:xfrm>
            <a:off x="7545092" y="6356350"/>
            <a:ext cx="1338900" cy="363000"/>
          </a:xfrm>
          <a:prstGeom prst="rect">
            <a:avLst/>
          </a:prstGeom>
        </p:spPr>
        <p:txBody>
          <a:bodyPr spcFirstLastPara="1" wrap="square" lIns="76175" tIns="38075" rIns="76175" bIns="38075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98"/>
          <p:cNvSpPr txBox="1"/>
          <p:nvPr/>
        </p:nvSpPr>
        <p:spPr>
          <a:xfrm>
            <a:off x="1323525" y="4812475"/>
            <a:ext cx="6265200" cy="19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76175" rIns="76175" bIns="76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Mayra Belinda Mendoza Sansalvador</a:t>
            </a:r>
            <a:endParaRPr sz="1800" b="1">
              <a:solidFill>
                <a:srgbClr val="0000F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Facilitadora certificada en Aprendizaje Intercultural </a:t>
            </a:r>
            <a:endParaRPr sz="1800" i="1">
              <a:solidFill>
                <a:srgbClr val="0000F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 AFS Intercultura México</a:t>
            </a:r>
            <a:endParaRPr sz="1800" i="1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mayra.mendoza</a:t>
            </a:r>
            <a:r>
              <a:rPr lang="en-US" sz="1800" b="1"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/>
              </a:rPr>
              <a:t>@afs.org</a:t>
            </a:r>
            <a:r>
              <a:rPr lang="en-US" sz="1800" b="1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98"/>
          <p:cNvSpPr txBox="1"/>
          <p:nvPr/>
        </p:nvSpPr>
        <p:spPr>
          <a:xfrm>
            <a:off x="3193181" y="2180675"/>
            <a:ext cx="29685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75" tIns="76175" rIns="76175" bIns="761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47" name="Google Shape;647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6600" y="861500"/>
            <a:ext cx="3551501" cy="39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9"/>
          <p:cNvSpPr txBox="1"/>
          <p:nvPr/>
        </p:nvSpPr>
        <p:spPr>
          <a:xfrm>
            <a:off x="0" y="1430892"/>
            <a:ext cx="9144000" cy="27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900" tIns="27900" rIns="27900" bIns="27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0"/>
              <a:buFont typeface="Lato Black"/>
              <a:buNone/>
            </a:pPr>
            <a:r>
              <a:rPr lang="en-US" sz="75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What is AFS?</a:t>
            </a:r>
            <a:r>
              <a:rPr lang="en-US" sz="83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 </a:t>
            </a:r>
            <a:endParaRPr sz="6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Helvetica Neue"/>
              <a:buNone/>
            </a:pPr>
            <a:r>
              <a:rPr lang="en-US" sz="33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global movement </a:t>
            </a:r>
            <a:endParaRPr sz="6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Helvetica Neue"/>
              <a:buNone/>
            </a:pPr>
            <a:r>
              <a:rPr lang="en-US" sz="33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helping the world learn to live together</a:t>
            </a:r>
            <a:endParaRPr sz="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00"/>
          <p:cNvSpPr txBox="1">
            <a:spLocks noGrp="1"/>
          </p:cNvSpPr>
          <p:nvPr>
            <p:ph type="sldNum" idx="12"/>
          </p:nvPr>
        </p:nvSpPr>
        <p:spPr>
          <a:xfrm>
            <a:off x="7291542" y="5631180"/>
            <a:ext cx="138900" cy="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75" tIns="36375" rIns="36375" bIns="363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700"/>
              <a:buFont typeface="Montserrat Medium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</a:t>
            </a:fld>
            <a:endParaRPr sz="700" b="0" i="0" u="none" strike="noStrike" cap="none">
              <a:solidFill>
                <a:srgbClr val="53585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58" name="Google Shape;658;p100"/>
          <p:cNvPicPr preferRelativeResize="0"/>
          <p:nvPr/>
        </p:nvPicPr>
        <p:blipFill rotWithShape="1">
          <a:blip r:embed="rId3">
            <a:alphaModFix/>
          </a:blip>
          <a:srcRect l="8927" r="2772"/>
          <a:stretch/>
        </p:blipFill>
        <p:spPr>
          <a:xfrm>
            <a:off x="-44087" y="-57895"/>
            <a:ext cx="9232200" cy="69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0"/>
          <p:cNvSpPr/>
          <p:nvPr/>
        </p:nvSpPr>
        <p:spPr>
          <a:xfrm>
            <a:off x="-5244" y="-44530"/>
            <a:ext cx="9154500" cy="6947100"/>
          </a:xfrm>
          <a:prstGeom prst="rect">
            <a:avLst/>
          </a:prstGeom>
          <a:solidFill>
            <a:srgbClr val="000000">
              <a:alpha val="46670"/>
            </a:srgbClr>
          </a:solidFill>
          <a:ln>
            <a:noFill/>
          </a:ln>
          <a:effectLst>
            <a:outerShdw blurRad="50800" dist="254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51150" tIns="51150" rIns="51150" bIns="51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Helvetica Neue Light"/>
              <a:buNone/>
            </a:pPr>
            <a:endParaRPr sz="25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0" name="Google Shape;660;p100"/>
          <p:cNvSpPr/>
          <p:nvPr/>
        </p:nvSpPr>
        <p:spPr>
          <a:xfrm>
            <a:off x="1087838" y="1064488"/>
            <a:ext cx="6968400" cy="3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00" tIns="27300" rIns="27300" bIns="27300" anchor="ctr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</a:pP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non-profit organization that provides intercultural learning</a:t>
            </a:r>
            <a:r>
              <a:rPr lang="en-US" sz="27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opportunities to help people develop</a:t>
            </a:r>
            <a:r>
              <a:rPr lang="en-US" sz="27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</a:t>
            </a:r>
            <a:r>
              <a:rPr lang="en-US" sz="27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knowledge, skills and understanding needed to create a more just and peaceful world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01"/>
          <p:cNvSpPr txBox="1">
            <a:spLocks noGrp="1"/>
          </p:cNvSpPr>
          <p:nvPr>
            <p:ph type="body" idx="1"/>
          </p:nvPr>
        </p:nvSpPr>
        <p:spPr>
          <a:xfrm>
            <a:off x="-7330" y="-9249"/>
            <a:ext cx="9158700" cy="1966800"/>
          </a:xfrm>
          <a:prstGeom prst="rect">
            <a:avLst/>
          </a:prstGeom>
          <a:gradFill>
            <a:gsLst>
              <a:gs pos="0">
                <a:srgbClr val="ED145B"/>
              </a:gs>
              <a:gs pos="100000">
                <a:srgbClr val="F58025"/>
              </a:gs>
            </a:gsLst>
            <a:lin ang="5400012" scaled="0"/>
          </a:gra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6" name="Google Shape;666;p101"/>
          <p:cNvSpPr txBox="1">
            <a:spLocks noGrp="1"/>
          </p:cNvSpPr>
          <p:nvPr>
            <p:ph type="body" idx="3"/>
          </p:nvPr>
        </p:nvSpPr>
        <p:spPr>
          <a:xfrm>
            <a:off x="354813" y="394199"/>
            <a:ext cx="84345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erriweather"/>
              <a:buNone/>
            </a:pPr>
            <a:r>
              <a:rPr lang="en-US" sz="35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 global community—1 million strong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None/>
            </a:pPr>
            <a:r>
              <a:rPr lang="en-US" sz="19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Students, Families, Volunteers, Alumni, Educators, Allies and Friends</a:t>
            </a:r>
            <a:endParaRPr/>
          </a:p>
        </p:txBody>
      </p:sp>
      <p:sp>
        <p:nvSpPr>
          <p:cNvPr id="667" name="Google Shape;667;p101"/>
          <p:cNvSpPr/>
          <p:nvPr/>
        </p:nvSpPr>
        <p:spPr>
          <a:xfrm>
            <a:off x="449780" y="2508930"/>
            <a:ext cx="2413200" cy="3012900"/>
          </a:xfrm>
          <a:prstGeom prst="ellipse">
            <a:avLst/>
          </a:prstGeom>
          <a:solidFill>
            <a:srgbClr val="002452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452"/>
              </a:buClr>
              <a:buSzPts val="1200"/>
              <a:buFont typeface="Helvetica Neue"/>
              <a:buNone/>
            </a:pPr>
            <a:endParaRPr sz="1200" b="1" i="0" u="none" strike="noStrike" cap="none">
              <a:solidFill>
                <a:srgbClr val="00245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8" name="Google Shape;668;p101"/>
          <p:cNvSpPr/>
          <p:nvPr/>
        </p:nvSpPr>
        <p:spPr>
          <a:xfrm>
            <a:off x="3283476" y="2508930"/>
            <a:ext cx="2413200" cy="3012900"/>
          </a:xfrm>
          <a:prstGeom prst="ellipse">
            <a:avLst/>
          </a:prstGeom>
          <a:solidFill>
            <a:srgbClr val="ED145B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452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00245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9" name="Google Shape;669;p101"/>
          <p:cNvSpPr/>
          <p:nvPr/>
        </p:nvSpPr>
        <p:spPr>
          <a:xfrm>
            <a:off x="6051643" y="2508930"/>
            <a:ext cx="2413200" cy="3012900"/>
          </a:xfrm>
          <a:prstGeom prst="ellipse">
            <a:avLst/>
          </a:prstGeom>
          <a:solidFill>
            <a:srgbClr val="002452"/>
          </a:solidFill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452"/>
              </a:buClr>
              <a:buSzPts val="1200"/>
              <a:buFont typeface="Helvetica Neue"/>
              <a:buNone/>
            </a:pPr>
            <a:endParaRPr sz="1200" b="1" i="0" u="none" strike="noStrike" cap="none">
              <a:solidFill>
                <a:srgbClr val="00245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0" name="Google Shape;670;p101"/>
          <p:cNvSpPr txBox="1"/>
          <p:nvPr/>
        </p:nvSpPr>
        <p:spPr>
          <a:xfrm>
            <a:off x="762182" y="3324270"/>
            <a:ext cx="17886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None/>
            </a:pPr>
            <a:r>
              <a:rPr lang="en-US" sz="17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AFS Sentio Organizations and Partnerships in 63 countries </a:t>
            </a:r>
            <a:endParaRPr sz="600"/>
          </a:p>
        </p:txBody>
      </p:sp>
      <p:sp>
        <p:nvSpPr>
          <p:cNvPr id="671" name="Google Shape;671;p101"/>
          <p:cNvSpPr txBox="1"/>
          <p:nvPr/>
        </p:nvSpPr>
        <p:spPr>
          <a:xfrm>
            <a:off x="3595879" y="3491909"/>
            <a:ext cx="1788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None/>
            </a:pPr>
            <a:r>
              <a:rPr lang="en-US" sz="17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12,000 </a:t>
            </a:r>
            <a:r>
              <a:rPr lang="en-US" sz="17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participants </a:t>
            </a:r>
            <a:r>
              <a:rPr lang="en-US" sz="17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annually </a:t>
            </a:r>
            <a:endParaRPr sz="17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None/>
            </a:pPr>
            <a:r>
              <a:rPr lang="en-US" sz="17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1500 in 18+ programs</a:t>
            </a:r>
            <a:endParaRPr sz="17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2" name="Google Shape;672;p101"/>
          <p:cNvSpPr txBox="1"/>
          <p:nvPr/>
        </p:nvSpPr>
        <p:spPr>
          <a:xfrm>
            <a:off x="6429571" y="3620787"/>
            <a:ext cx="18468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None/>
            </a:pPr>
            <a:r>
              <a:rPr lang="en-US" sz="17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Programs offered in 90+ countries </a:t>
            </a:r>
            <a:endParaRPr sz="600"/>
          </a:p>
        </p:txBody>
      </p:sp>
      <p:pic>
        <p:nvPicPr>
          <p:cNvPr id="673" name="Google Shape;673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5144" y="5880267"/>
            <a:ext cx="733284" cy="73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101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1478" y="5982675"/>
            <a:ext cx="662522" cy="66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0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425" tIns="35425" rIns="35425" bIns="35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53585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fld>
            <a:endParaRPr sz="700" b="0" i="0" u="none" strike="noStrike" cap="none">
              <a:solidFill>
                <a:srgbClr val="53585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80" name="Google Shape;680;p102"/>
          <p:cNvPicPr preferRelativeResize="0"/>
          <p:nvPr/>
        </p:nvPicPr>
        <p:blipFill rotWithShape="1">
          <a:blip r:embed="rId3">
            <a:alphaModFix/>
          </a:blip>
          <a:srcRect l="20383" t="39089" r="28619" b="2861"/>
          <a:stretch/>
        </p:blipFill>
        <p:spPr>
          <a:xfrm>
            <a:off x="0" y="-85077"/>
            <a:ext cx="9144000" cy="6943076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102"/>
          <p:cNvSpPr/>
          <p:nvPr/>
        </p:nvSpPr>
        <p:spPr>
          <a:xfrm>
            <a:off x="-5244" y="-107156"/>
            <a:ext cx="9149100" cy="6965100"/>
          </a:xfrm>
          <a:prstGeom prst="rect">
            <a:avLst/>
          </a:prstGeom>
          <a:gradFill>
            <a:gsLst>
              <a:gs pos="0">
                <a:srgbClr val="00AEEF">
                  <a:alpha val="46274"/>
                </a:srgbClr>
              </a:gs>
              <a:gs pos="99000">
                <a:srgbClr val="63619A">
                  <a:alpha val="46274"/>
                </a:srgbClr>
              </a:gs>
              <a:gs pos="100000">
                <a:srgbClr val="FFFFFF">
                  <a:alpha val="46274"/>
                </a:srgbClr>
              </a:gs>
            </a:gsLst>
            <a:lin ang="10800025" scaled="0"/>
          </a:gradFill>
          <a:ln>
            <a:noFill/>
          </a:ln>
          <a:effectLst>
            <a:outerShdw blurRad="50799" dist="254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9800" tIns="49800" rIns="49800" bIns="49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2" name="Google Shape;682;p102"/>
          <p:cNvSpPr/>
          <p:nvPr/>
        </p:nvSpPr>
        <p:spPr>
          <a:xfrm>
            <a:off x="702581" y="1722320"/>
            <a:ext cx="894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425" tIns="35425" rIns="35425" bIns="35425" anchor="ctr" anchorCtr="0">
            <a:noAutofit/>
          </a:bodyPr>
          <a:lstStyle/>
          <a:p>
            <a:pPr marL="0" marR="203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83" name="Google Shape;683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6" y="-536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04"/>
          <p:cNvSpPr txBox="1">
            <a:spLocks noGrp="1"/>
          </p:cNvSpPr>
          <p:nvPr>
            <p:ph type="body" idx="1"/>
          </p:nvPr>
        </p:nvSpPr>
        <p:spPr>
          <a:xfrm>
            <a:off x="4241800" y="2168436"/>
            <a:ext cx="4152900" cy="24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Global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Competence</a:t>
            </a:r>
            <a:endParaRPr sz="4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Certificate</a:t>
            </a:r>
            <a:endParaRPr sz="4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05"/>
          <p:cNvSpPr txBox="1">
            <a:spLocks noGrp="1"/>
          </p:cNvSpPr>
          <p:nvPr>
            <p:ph type="body" idx="1"/>
          </p:nvPr>
        </p:nvSpPr>
        <p:spPr>
          <a:xfrm>
            <a:off x="-96550" y="2926250"/>
            <a:ext cx="6991500" cy="18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latin typeface="Lato"/>
                <a:ea typeface="Lato"/>
                <a:cs typeface="Lato"/>
                <a:sym typeface="Lato"/>
              </a:rPr>
              <a:t>¿Qué es una competencia intercultural?</a:t>
            </a:r>
            <a:endParaRPr sz="7200" b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106"/>
          <p:cNvPicPr preferRelativeResize="0"/>
          <p:nvPr/>
        </p:nvPicPr>
        <p:blipFill rotWithShape="1">
          <a:blip r:embed="rId3">
            <a:alphaModFix/>
          </a:blip>
          <a:srcRect l="19544" r="22061"/>
          <a:stretch/>
        </p:blipFill>
        <p:spPr>
          <a:xfrm>
            <a:off x="449275" y="1580725"/>
            <a:ext cx="3491174" cy="398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106"/>
          <p:cNvSpPr txBox="1">
            <a:spLocks noGrp="1"/>
          </p:cNvSpPr>
          <p:nvPr>
            <p:ph type="title"/>
          </p:nvPr>
        </p:nvSpPr>
        <p:spPr>
          <a:xfrm>
            <a:off x="4145750" y="1154100"/>
            <a:ext cx="4719300" cy="48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Es la capacidad para actuar de forma 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eficaz y apropiada 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en diversos 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contextos culturales.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4" name="Google Shape;704;p106" descr="Mostrando FullSizeRender.jpg"/>
          <p:cNvSpPr/>
          <p:nvPr/>
        </p:nvSpPr>
        <p:spPr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106" descr="Mostrando FullSizeRender.jpg"/>
          <p:cNvSpPr/>
          <p:nvPr/>
        </p:nvSpPr>
        <p:spPr>
          <a:xfrm>
            <a:off x="296863" y="7938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07"/>
          <p:cNvSpPr txBox="1">
            <a:spLocks noGrp="1"/>
          </p:cNvSpPr>
          <p:nvPr>
            <p:ph type="body" idx="1"/>
          </p:nvPr>
        </p:nvSpPr>
        <p:spPr>
          <a:xfrm>
            <a:off x="703950" y="1038900"/>
            <a:ext cx="7736100" cy="17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3B444F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En ocasiones surgen conflictos debido a los diferentes trasfondos culturales de los individuos involucrados.</a:t>
            </a:r>
            <a:endParaRPr sz="3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1" name="Google Shape;71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712" y="3203200"/>
            <a:ext cx="4190976" cy="279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08"/>
          <p:cNvSpPr txBox="1">
            <a:spLocks noGrp="1"/>
          </p:cNvSpPr>
          <p:nvPr>
            <p:ph type="body" idx="1"/>
          </p:nvPr>
        </p:nvSpPr>
        <p:spPr>
          <a:xfrm>
            <a:off x="710250" y="4397050"/>
            <a:ext cx="7716900" cy="14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ato"/>
              <a:buChar char="-"/>
            </a:pPr>
            <a:r>
              <a:rPr lang="en-US" sz="30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D</a:t>
            </a:r>
            <a:r>
              <a:rPr lang="en-US" sz="3000">
                <a:solidFill>
                  <a:srgbClr val="3B444F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esarrollar competencias interculturales</a:t>
            </a:r>
            <a:endParaRPr sz="3000">
              <a:solidFill>
                <a:srgbClr val="3B444F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ato"/>
              <a:buChar char="-"/>
            </a:pPr>
            <a:r>
              <a:rPr lang="en-US" sz="3000">
                <a:solidFill>
                  <a:srgbClr val="3B444F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Facilitar el proceso de adaptación a nuevas culturas</a:t>
            </a:r>
            <a:endParaRPr sz="30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7" name="Google Shape;717;p108" descr="https://static1.squarespace.com/static/55ccfa8ee4b0ff38cd532356/t/57c5c5049de4bbf1c75e8f6f/1472578822400/Sentio-GCC-Composite_7.png?format=1500w"/>
          <p:cNvPicPr preferRelativeResize="0"/>
          <p:nvPr/>
        </p:nvPicPr>
        <p:blipFill rotWithShape="1">
          <a:blip r:embed="rId3">
            <a:alphaModFix/>
          </a:blip>
          <a:srcRect l="33675" r="4751"/>
          <a:stretch/>
        </p:blipFill>
        <p:spPr>
          <a:xfrm>
            <a:off x="2687450" y="916575"/>
            <a:ext cx="5970075" cy="324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p109" title="What is the GCC?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10"/>
          <p:cNvSpPr/>
          <p:nvPr/>
        </p:nvSpPr>
        <p:spPr>
          <a:xfrm>
            <a:off x="1775431" y="1912746"/>
            <a:ext cx="2944074" cy="1941521"/>
          </a:xfrm>
          <a:prstGeom prst="rect">
            <a:avLst/>
          </a:prstGeom>
          <a:solidFill>
            <a:srgbClr val="3692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110"/>
          <p:cNvSpPr/>
          <p:nvPr/>
        </p:nvSpPr>
        <p:spPr>
          <a:xfrm>
            <a:off x="4822245" y="1912746"/>
            <a:ext cx="2944072" cy="1941520"/>
          </a:xfrm>
          <a:prstGeom prst="rect">
            <a:avLst/>
          </a:prstGeom>
          <a:solidFill>
            <a:srgbClr val="F9A8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110"/>
          <p:cNvSpPr/>
          <p:nvPr/>
        </p:nvSpPr>
        <p:spPr>
          <a:xfrm>
            <a:off x="1775431" y="3957007"/>
            <a:ext cx="2944074" cy="1941521"/>
          </a:xfrm>
          <a:prstGeom prst="rect">
            <a:avLst/>
          </a:prstGeom>
          <a:solidFill>
            <a:srgbClr val="3735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110"/>
          <p:cNvSpPr/>
          <p:nvPr/>
        </p:nvSpPr>
        <p:spPr>
          <a:xfrm>
            <a:off x="4822245" y="3957007"/>
            <a:ext cx="2944074" cy="1941521"/>
          </a:xfrm>
          <a:prstGeom prst="rect">
            <a:avLst/>
          </a:prstGeom>
          <a:solidFill>
            <a:srgbClr val="E44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110"/>
          <p:cNvSpPr txBox="1">
            <a:spLocks noGrp="1"/>
          </p:cNvSpPr>
          <p:nvPr>
            <p:ph type="title"/>
          </p:nvPr>
        </p:nvSpPr>
        <p:spPr>
          <a:xfrm>
            <a:off x="1653552" y="914763"/>
            <a:ext cx="7033248" cy="70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9A830"/>
                </a:solidFill>
                <a:latin typeface="Lato"/>
                <a:ea typeface="Lato"/>
                <a:cs typeface="Lato"/>
                <a:sym typeface="Lato"/>
              </a:rPr>
              <a:t>Objetivos educativos de GCC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2" name="Google Shape;732;p110"/>
          <p:cNvSpPr txBox="1"/>
          <p:nvPr/>
        </p:nvSpPr>
        <p:spPr>
          <a:xfrm>
            <a:off x="1775425" y="2516474"/>
            <a:ext cx="29442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</a:t>
            </a: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onciencia de </a:t>
            </a: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tu </a:t>
            </a:r>
            <a:endParaRPr sz="24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yo cultural</a:t>
            </a:r>
            <a:endParaRPr sz="2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3" name="Google Shape;733;p110"/>
          <p:cNvSpPr txBox="1"/>
          <p:nvPr/>
        </p:nvSpPr>
        <p:spPr>
          <a:xfrm>
            <a:off x="4822188" y="2313497"/>
            <a:ext cx="2944200" cy="11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Conciencia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sobre</a:t>
            </a: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otras </a:t>
            </a:r>
            <a:endParaRPr sz="24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culturas</a:t>
            </a:r>
            <a:endParaRPr sz="2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4" name="Google Shape;734;p110"/>
          <p:cNvSpPr txBox="1"/>
          <p:nvPr/>
        </p:nvSpPr>
        <p:spPr>
          <a:xfrm>
            <a:off x="2150189" y="4512268"/>
            <a:ext cx="219456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Inteligencia emocional</a:t>
            </a:r>
            <a:endParaRPr sz="2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5" name="Google Shape;735;p110"/>
          <p:cNvSpPr txBox="1"/>
          <p:nvPr/>
        </p:nvSpPr>
        <p:spPr>
          <a:xfrm>
            <a:off x="4822250" y="4359875"/>
            <a:ext cx="2944200" cy="1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Puentes </a:t>
            </a:r>
            <a:r>
              <a:rPr lang="en-US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entre</a:t>
            </a: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diferencias culturales</a:t>
            </a:r>
            <a:endParaRPr sz="2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11"/>
          <p:cNvSpPr txBox="1">
            <a:spLocks noGrp="1"/>
          </p:cNvSpPr>
          <p:nvPr>
            <p:ph type="title"/>
          </p:nvPr>
        </p:nvSpPr>
        <p:spPr>
          <a:xfrm>
            <a:off x="628650" y="1182659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9A830"/>
                </a:solidFill>
                <a:latin typeface="Lato"/>
                <a:ea typeface="Lato"/>
                <a:cs typeface="Lato"/>
                <a:sym typeface="Lato"/>
              </a:rPr>
              <a:t>¿Cómo está estructurado GCC?</a:t>
            </a:r>
            <a:endParaRPr sz="3600" b="1" i="0" u="none" strike="noStrike" cap="none">
              <a:solidFill>
                <a:srgbClr val="F9A83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1" name="Google Shape;741;p111"/>
          <p:cNvSpPr txBox="1">
            <a:spLocks noGrp="1"/>
          </p:cNvSpPr>
          <p:nvPr>
            <p:ph type="body" idx="1"/>
          </p:nvPr>
        </p:nvSpPr>
        <p:spPr>
          <a:xfrm>
            <a:off x="628649" y="2066022"/>
            <a:ext cx="7886701" cy="430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0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El contenido de GCC está dividido en 18 módulos que se trabajan en tres diferentes bloques: </a:t>
            </a:r>
            <a:endParaRPr sz="20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742" name="Google Shape;742;p111"/>
          <p:cNvGrpSpPr/>
          <p:nvPr/>
        </p:nvGrpSpPr>
        <p:grpSpPr>
          <a:xfrm>
            <a:off x="1308776" y="3106730"/>
            <a:ext cx="6893839" cy="2904915"/>
            <a:chOff x="157613" y="673"/>
            <a:chExt cx="6893839" cy="2904915"/>
          </a:xfrm>
        </p:grpSpPr>
        <p:sp>
          <p:nvSpPr>
            <p:cNvPr id="743" name="Google Shape;743;p111"/>
            <p:cNvSpPr/>
            <p:nvPr/>
          </p:nvSpPr>
          <p:spPr>
            <a:xfrm>
              <a:off x="157613" y="673"/>
              <a:ext cx="2214112" cy="885645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5E697B"/>
                </a:gs>
                <a:gs pos="50000">
                  <a:srgbClr val="42536A"/>
                </a:gs>
                <a:gs pos="100000">
                  <a:srgbClr val="38495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11"/>
            <p:cNvSpPr txBox="1"/>
            <p:nvPr/>
          </p:nvSpPr>
          <p:spPr>
            <a:xfrm>
              <a:off x="600436" y="673"/>
              <a:ext cx="1328467" cy="885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0" u="none" strike="noStrike" cap="none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Antes</a:t>
              </a:r>
              <a:endParaRPr sz="32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45" name="Google Shape;745;p111"/>
            <p:cNvSpPr/>
            <p:nvPr/>
          </p:nvSpPr>
          <p:spPr>
            <a:xfrm>
              <a:off x="2083891" y="75952"/>
              <a:ext cx="3893489" cy="735085"/>
            </a:xfrm>
            <a:prstGeom prst="chevron">
              <a:avLst>
                <a:gd name="adj" fmla="val 50000"/>
              </a:avLst>
            </a:prstGeom>
            <a:solidFill>
              <a:srgbClr val="CDCFD3">
                <a:alpha val="89803"/>
              </a:srgbClr>
            </a:solidFill>
            <a:ln w="9525" cap="flat" cmpd="sng">
              <a:solidFill>
                <a:srgbClr val="CDCF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11"/>
            <p:cNvSpPr txBox="1"/>
            <p:nvPr/>
          </p:nvSpPr>
          <p:spPr>
            <a:xfrm>
              <a:off x="2451434" y="75952"/>
              <a:ext cx="3158404" cy="7350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Preparación (9)</a:t>
              </a:r>
              <a:endParaRPr sz="17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47" name="Google Shape;747;p111"/>
            <p:cNvSpPr/>
            <p:nvPr/>
          </p:nvSpPr>
          <p:spPr>
            <a:xfrm>
              <a:off x="157613" y="1010308"/>
              <a:ext cx="2450424" cy="885645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5E697B"/>
                </a:gs>
                <a:gs pos="50000">
                  <a:srgbClr val="42536A"/>
                </a:gs>
                <a:gs pos="100000">
                  <a:srgbClr val="38495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11"/>
            <p:cNvSpPr txBox="1"/>
            <p:nvPr/>
          </p:nvSpPr>
          <p:spPr>
            <a:xfrm>
              <a:off x="600436" y="1010308"/>
              <a:ext cx="1564779" cy="885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19050" rIns="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Durante</a:t>
              </a:r>
              <a:endParaRPr sz="3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49" name="Google Shape;749;p111"/>
            <p:cNvSpPr/>
            <p:nvPr/>
          </p:nvSpPr>
          <p:spPr>
            <a:xfrm>
              <a:off x="2320203" y="1085588"/>
              <a:ext cx="4117580" cy="735085"/>
            </a:xfrm>
            <a:prstGeom prst="chevron">
              <a:avLst>
                <a:gd name="adj" fmla="val 50000"/>
              </a:avLst>
            </a:prstGeom>
            <a:solidFill>
              <a:srgbClr val="CDCFD3">
                <a:alpha val="89803"/>
              </a:srgbClr>
            </a:solidFill>
            <a:ln w="9525" cap="flat" cmpd="sng">
              <a:solidFill>
                <a:srgbClr val="CDCF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11"/>
            <p:cNvSpPr txBox="1"/>
            <p:nvPr/>
          </p:nvSpPr>
          <p:spPr>
            <a:xfrm>
              <a:off x="2687746" y="1085588"/>
              <a:ext cx="3382495" cy="7350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Experiencia (7)</a:t>
              </a:r>
              <a:endPara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1" name="Google Shape;751;p111"/>
            <p:cNvSpPr/>
            <p:nvPr/>
          </p:nvSpPr>
          <p:spPr>
            <a:xfrm>
              <a:off x="157613" y="2019943"/>
              <a:ext cx="2943906" cy="885645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5E697B"/>
                </a:gs>
                <a:gs pos="50000">
                  <a:srgbClr val="42536A"/>
                </a:gs>
                <a:gs pos="100000">
                  <a:srgbClr val="38495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11"/>
            <p:cNvSpPr txBox="1"/>
            <p:nvPr/>
          </p:nvSpPr>
          <p:spPr>
            <a:xfrm>
              <a:off x="600436" y="2019943"/>
              <a:ext cx="2058261" cy="885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19050" rIns="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Después</a:t>
              </a:r>
              <a:endParaRPr sz="3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3" name="Google Shape;753;p111"/>
            <p:cNvSpPr/>
            <p:nvPr/>
          </p:nvSpPr>
          <p:spPr>
            <a:xfrm>
              <a:off x="2813685" y="2095223"/>
              <a:ext cx="4237767" cy="735085"/>
            </a:xfrm>
            <a:prstGeom prst="chevron">
              <a:avLst>
                <a:gd name="adj" fmla="val 50000"/>
              </a:avLst>
            </a:prstGeom>
            <a:solidFill>
              <a:srgbClr val="CDCFD3">
                <a:alpha val="89803"/>
              </a:srgbClr>
            </a:solidFill>
            <a:ln w="9525" cap="flat" cmpd="sng">
              <a:solidFill>
                <a:srgbClr val="CDCF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11"/>
            <p:cNvSpPr txBox="1"/>
            <p:nvPr/>
          </p:nvSpPr>
          <p:spPr>
            <a:xfrm>
              <a:off x="3181228" y="2095223"/>
              <a:ext cx="3502682" cy="7350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17775" rIns="0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Reflexión (2)</a:t>
              </a:r>
              <a:endPara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12"/>
          <p:cNvSpPr txBox="1">
            <a:spLocks noGrp="1"/>
          </p:cNvSpPr>
          <p:nvPr>
            <p:ph type="body" idx="1"/>
          </p:nvPr>
        </p:nvSpPr>
        <p:spPr>
          <a:xfrm>
            <a:off x="628649" y="1173408"/>
            <a:ext cx="7886700" cy="4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5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El contenido de GCC se provee a través de dos formas: </a:t>
            </a:r>
            <a:endParaRPr sz="25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500"/>
              <a:buFont typeface="Lato"/>
              <a:buAutoNum type="arabicParenR"/>
            </a:pPr>
            <a:r>
              <a:rPr lang="en-US" sz="2500">
                <a:latin typeface="Lato"/>
                <a:ea typeface="Lato"/>
                <a:cs typeface="Lato"/>
                <a:sym typeface="Lato"/>
              </a:rPr>
              <a:t>U</a:t>
            </a:r>
            <a:r>
              <a:rPr lang="en-US" sz="25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n curso en línea 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500"/>
              <a:buFont typeface="Lato"/>
              <a:buAutoNum type="arabicParenR"/>
            </a:pPr>
            <a:r>
              <a:rPr lang="en-US" sz="2500">
                <a:latin typeface="Lato"/>
                <a:ea typeface="Lato"/>
                <a:cs typeface="Lato"/>
                <a:sym typeface="Lato"/>
              </a:rPr>
              <a:t>R</a:t>
            </a:r>
            <a:r>
              <a:rPr lang="en-US" sz="25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eflexiones a distancia </a:t>
            </a:r>
            <a:r>
              <a:rPr lang="en-US" sz="2500">
                <a:latin typeface="Lato"/>
                <a:ea typeface="Lato"/>
                <a:cs typeface="Lato"/>
                <a:sym typeface="Lato"/>
              </a:rPr>
              <a:t>o</a:t>
            </a:r>
            <a:r>
              <a:rPr lang="en-US" sz="25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 presenciales.</a:t>
            </a:r>
            <a:endParaRPr sz="25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60" name="Google Shape;760;p112"/>
          <p:cNvPicPr preferRelativeResize="0"/>
          <p:nvPr/>
        </p:nvPicPr>
        <p:blipFill rotWithShape="1">
          <a:blip r:embed="rId3">
            <a:alphaModFix/>
          </a:blip>
          <a:srcRect l="10082" t="15514" r="9653"/>
          <a:stretch/>
        </p:blipFill>
        <p:spPr>
          <a:xfrm>
            <a:off x="3423482" y="3198322"/>
            <a:ext cx="4892841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13"/>
          <p:cNvSpPr txBox="1">
            <a:spLocks noGrp="1"/>
          </p:cNvSpPr>
          <p:nvPr>
            <p:ph type="body" idx="1"/>
          </p:nvPr>
        </p:nvSpPr>
        <p:spPr>
          <a:xfrm>
            <a:off x="628650" y="4071300"/>
            <a:ext cx="8259000" cy="20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4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Cada módulo está compuesto por un video de corta duración y tareas adicionales en inglés. </a:t>
            </a:r>
            <a:endParaRPr sz="24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endParaRPr sz="24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400">
                <a:latin typeface="Lato"/>
                <a:ea typeface="Lato"/>
                <a:cs typeface="Lato"/>
                <a:sym typeface="Lato"/>
              </a:rPr>
              <a:t>Subtitulos disponibles en: </a:t>
            </a:r>
            <a:r>
              <a:rPr lang="en-US" sz="24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español, alemán, francés, danés, bahasa, portugués y turco.</a:t>
            </a:r>
            <a:endParaRPr sz="24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000" i="0" u="none" strike="noStrike" cap="none">
                <a:solidFill>
                  <a:srgbClr val="5F616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en-US" sz="2000" i="0" u="none" strike="noStrike" cap="none">
                <a:solidFill>
                  <a:srgbClr val="5F6162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000" i="0" u="none" strike="noStrike" cap="none">
              <a:solidFill>
                <a:srgbClr val="5F61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66" name="Google Shape;766;p113"/>
          <p:cNvPicPr preferRelativeResize="0"/>
          <p:nvPr/>
        </p:nvPicPr>
        <p:blipFill rotWithShape="1">
          <a:blip r:embed="rId3">
            <a:alphaModFix/>
          </a:blip>
          <a:srcRect l="22754" t="22224" r="11766" b="21821"/>
          <a:stretch/>
        </p:blipFill>
        <p:spPr>
          <a:xfrm>
            <a:off x="2334094" y="1209352"/>
            <a:ext cx="4770663" cy="229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14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114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7886700" cy="43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3" name="Google Shape;773;p114" descr="See a sample video from the online modules that make up part of our blended education program for the Sentio Global Competence Certificate.&#10;&#10;SentioNetwork.org" title="Stereotypes and Generaliza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15"/>
          <p:cNvSpPr txBox="1">
            <a:spLocks noGrp="1"/>
          </p:cNvSpPr>
          <p:nvPr>
            <p:ph type="body" idx="1"/>
          </p:nvPr>
        </p:nvSpPr>
        <p:spPr>
          <a:xfrm>
            <a:off x="628649" y="1855336"/>
            <a:ext cx="7886700" cy="3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6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Después de haber completado diferentes módulos, un facilitador calificado de GCC tendrá una charla a:</a:t>
            </a:r>
            <a:endParaRPr sz="26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600">
                <a:latin typeface="Lato"/>
                <a:ea typeface="Lato"/>
                <a:cs typeface="Lato"/>
                <a:sym typeface="Lato"/>
              </a:rPr>
              <a:t>1)</a:t>
            </a:r>
            <a:r>
              <a:rPr lang="en-US" sz="26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 distancia o</a:t>
            </a:r>
            <a:endParaRPr sz="26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600">
                <a:latin typeface="Lato"/>
                <a:ea typeface="Lato"/>
                <a:cs typeface="Lato"/>
                <a:sym typeface="Lato"/>
              </a:rPr>
              <a:t>2)</a:t>
            </a:r>
            <a:r>
              <a:rPr lang="en-US" sz="26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 presencial </a:t>
            </a:r>
            <a:endParaRPr sz="26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6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>con los participantes para profundizar en el contenido, aclarar dudas y asesorar en el proceso.</a:t>
            </a:r>
            <a:endParaRPr sz="26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endParaRPr sz="24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2000"/>
              <a:buFont typeface="Arial"/>
              <a:buNone/>
            </a:pPr>
            <a:r>
              <a:rPr lang="en-US" sz="24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  <a:t/>
            </a:r>
            <a:br>
              <a:rPr lang="en-US" sz="2400" i="0" u="none" strike="noStrike" cap="none">
                <a:solidFill>
                  <a:srgbClr val="5F6162"/>
                </a:solidFill>
                <a:latin typeface="Lato"/>
                <a:ea typeface="Lato"/>
                <a:cs typeface="Lato"/>
                <a:sym typeface="Lato"/>
              </a:rPr>
            </a:br>
            <a:endParaRPr sz="2400" i="0" u="none" strike="noStrike" cap="none">
              <a:solidFill>
                <a:srgbClr val="5F616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16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Adaptación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4" name="Google Shape;784;p116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7886700" cy="43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latin typeface="Lato"/>
                <a:ea typeface="Lato"/>
                <a:cs typeface="Lato"/>
                <a:sym typeface="Lato"/>
              </a:rPr>
              <a:t>El programa GCC puede ser adaptado a las necesidades de tu empresa, organización o institución dependiendo de la naturaleza de sus labores y perfil de los participantes.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17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F9A8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117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7886700" cy="430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5F61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1" name="Google Shape;791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71" y="0"/>
            <a:ext cx="887505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18"/>
          <p:cNvSpPr txBox="1">
            <a:spLocks noGrp="1"/>
          </p:cNvSpPr>
          <p:nvPr>
            <p:ph type="title"/>
          </p:nvPr>
        </p:nvSpPr>
        <p:spPr>
          <a:xfrm>
            <a:off x="628650" y="986714"/>
            <a:ext cx="7886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18"/>
          <p:cNvSpPr txBox="1">
            <a:spLocks noGrp="1"/>
          </p:cNvSpPr>
          <p:nvPr>
            <p:ph type="body" idx="1"/>
          </p:nvPr>
        </p:nvSpPr>
        <p:spPr>
          <a:xfrm>
            <a:off x="628650" y="1870077"/>
            <a:ext cx="7886700" cy="43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8" name="Google Shape;798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71" y="0"/>
            <a:ext cx="887505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19"/>
          <p:cNvSpPr txBox="1">
            <a:spLocks noGrp="1"/>
          </p:cNvSpPr>
          <p:nvPr>
            <p:ph type="title"/>
          </p:nvPr>
        </p:nvSpPr>
        <p:spPr>
          <a:xfrm>
            <a:off x="628650" y="1139114"/>
            <a:ext cx="7886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Algunos clientes en el mundo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4" name="Google Shape;804;p119"/>
          <p:cNvPicPr preferRelativeResize="0"/>
          <p:nvPr/>
        </p:nvPicPr>
        <p:blipFill rotWithShape="1">
          <a:blip r:embed="rId3">
            <a:alphaModFix/>
          </a:blip>
          <a:srcRect t="32813" r="6138" b="31797"/>
          <a:stretch/>
        </p:blipFill>
        <p:spPr>
          <a:xfrm>
            <a:off x="628650" y="2233025"/>
            <a:ext cx="3576225" cy="13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1275" y="3976400"/>
            <a:ext cx="4741426" cy="19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3550" y="2085901"/>
            <a:ext cx="348615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20"/>
          <p:cNvSpPr txBox="1">
            <a:spLocks noGrp="1"/>
          </p:cNvSpPr>
          <p:nvPr>
            <p:ph type="body" idx="2"/>
          </p:nvPr>
        </p:nvSpPr>
        <p:spPr>
          <a:xfrm>
            <a:off x="462750" y="306675"/>
            <a:ext cx="75819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"Power Skills: Developing and Certifying Global Competence for Employment":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                  </a:t>
            </a:r>
            <a:endParaRPr b="1" i="1"/>
          </a:p>
          <a:p>
            <a:pPr marL="45720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b="1" i="1"/>
          </a:p>
        </p:txBody>
      </p:sp>
      <p:sp>
        <p:nvSpPr>
          <p:cNvPr id="812" name="Google Shape;812;p120"/>
          <p:cNvSpPr txBox="1"/>
          <p:nvPr/>
        </p:nvSpPr>
        <p:spPr>
          <a:xfrm>
            <a:off x="3100944" y="4631420"/>
            <a:ext cx="70332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rgbClr val="5F6162"/>
                </a:solidFill>
              </a:rPr>
              <a:t>Testimonial de Ana Cristina Talamantes</a:t>
            </a:r>
            <a:endParaRPr sz="2400" b="1" i="1">
              <a:solidFill>
                <a:srgbClr val="5F616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i="1">
                <a:solidFill>
                  <a:srgbClr val="5F6162"/>
                </a:solidFill>
              </a:rPr>
              <a:t>“¿Cómo me ha servido el aprendizaje intercultural?</a:t>
            </a:r>
            <a:endParaRPr sz="1800" i="1">
              <a:solidFill>
                <a:srgbClr val="5F6162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6162"/>
              </a:buClr>
              <a:buSzPts val="1800"/>
              <a:buChar char="●"/>
            </a:pPr>
            <a:r>
              <a:rPr lang="en-US" sz="1800" i="1">
                <a:solidFill>
                  <a:srgbClr val="5F6162"/>
                </a:solidFill>
              </a:rPr>
              <a:t>Experiencia de internship en empresa de la Industria Automotríz  (Crewe, England)</a:t>
            </a:r>
            <a:endParaRPr sz="1800" i="1">
              <a:solidFill>
                <a:srgbClr val="5F6162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162"/>
              </a:buClr>
              <a:buSzPts val="1800"/>
              <a:buChar char="●"/>
            </a:pPr>
            <a:r>
              <a:rPr lang="en-US" sz="1800" i="1">
                <a:solidFill>
                  <a:srgbClr val="5F6162"/>
                </a:solidFill>
              </a:rPr>
              <a:t>Voluntaria de AFS Intercultura México</a:t>
            </a:r>
            <a:endParaRPr sz="1800" i="1">
              <a:solidFill>
                <a:srgbClr val="5F6162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5F616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21"/>
          <p:cNvSpPr txBox="1"/>
          <p:nvPr/>
        </p:nvSpPr>
        <p:spPr>
          <a:xfrm>
            <a:off x="2129275" y="337575"/>
            <a:ext cx="53094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CONTACTO: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César Conde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Coordinador de Programas Sentio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AFS Programas Interculturales México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cesar.conde@afs.org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388CC"/>
                </a:solidFill>
                <a:latin typeface="Calibri"/>
                <a:ea typeface="Calibri"/>
                <a:cs typeface="Calibri"/>
                <a:sym typeface="Calibri"/>
              </a:rPr>
              <a:t>(55) 5525 7555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</a:t>
            </a:r>
            <a:endParaRPr sz="1800"/>
          </a:p>
        </p:txBody>
      </p:sp>
      <p:graphicFrame>
        <p:nvGraphicFramePr>
          <p:cNvPr id="818" name="Google Shape;818;p121"/>
          <p:cNvGraphicFramePr/>
          <p:nvPr/>
        </p:nvGraphicFramePr>
        <p:xfrm>
          <a:off x="304800" y="3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{6F9DC7ED-02A8-453C-8B12-58DBCC544D82}</a:tableStyleId>
              </a:tblPr>
              <a:tblGrid>
                <a:gridCol w="4505325"/>
                <a:gridCol w="4486275"/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Macintosh PowerPoint</Application>
  <PresentationFormat>Presentación en pantalla (4:3)</PresentationFormat>
  <Paragraphs>86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25</vt:i4>
      </vt:variant>
    </vt:vector>
  </HeadingPairs>
  <TitlesOfParts>
    <vt:vector size="44" baseType="lpstr">
      <vt:lpstr>Montserrat Light</vt:lpstr>
      <vt:lpstr>Lato</vt:lpstr>
      <vt:lpstr>Noto Sans Symbols</vt:lpstr>
      <vt:lpstr>Calibri</vt:lpstr>
      <vt:lpstr>Trebuchet MS</vt:lpstr>
      <vt:lpstr>Arial</vt:lpstr>
      <vt:lpstr>Lato Black</vt:lpstr>
      <vt:lpstr>Merriweather</vt:lpstr>
      <vt:lpstr>Montserrat Medium</vt:lpstr>
      <vt:lpstr>Helvetica Neue Light</vt:lpstr>
      <vt:lpstr>Helvetica Neue</vt:lpstr>
      <vt:lpstr>Source Sans Pro</vt:lpstr>
      <vt:lpstr>Montserrat</vt:lpstr>
      <vt:lpstr>Office Theme</vt:lpstr>
      <vt:lpstr>White</vt:lpstr>
      <vt:lpstr>Simple Light</vt:lpstr>
      <vt:lpstr>White</vt:lpstr>
      <vt:lpstr>White</vt:lpstr>
      <vt:lpstr>Office Theme</vt:lpstr>
      <vt:lpstr>Presentación de PowerPoint</vt:lpstr>
      <vt:lpstr>Presenta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 la capacidad para actuar de forma  eficaz y apropiada  en diversos  contextos culturales.</vt:lpstr>
      <vt:lpstr>Presentación de PowerPoint</vt:lpstr>
      <vt:lpstr>Presentación de PowerPoint</vt:lpstr>
      <vt:lpstr>Presentación de PowerPoint</vt:lpstr>
      <vt:lpstr>Objetivos educativos de GCC</vt:lpstr>
      <vt:lpstr>¿Cómo está estructurado GCC?</vt:lpstr>
      <vt:lpstr>Presentación de PowerPoint</vt:lpstr>
      <vt:lpstr>Presentación de PowerPoint</vt:lpstr>
      <vt:lpstr>Presentación de PowerPoint</vt:lpstr>
      <vt:lpstr>Presentación de PowerPoint</vt:lpstr>
      <vt:lpstr>Adaptación</vt:lpstr>
      <vt:lpstr>Presentación de PowerPoint</vt:lpstr>
      <vt:lpstr>Presentación de PowerPoint</vt:lpstr>
      <vt:lpstr>Algunos clientes en el mundo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Mayra Mendoza</cp:lastModifiedBy>
  <cp:revision>1</cp:revision>
  <dcterms:modified xsi:type="dcterms:W3CDTF">2019-03-22T14:36:24Z</dcterms:modified>
</cp:coreProperties>
</file>